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15"/>
  </p:notesMasterIdLst>
  <p:sldIdLst>
    <p:sldId id="332" r:id="rId3"/>
    <p:sldId id="322" r:id="rId4"/>
    <p:sldId id="323" r:id="rId5"/>
    <p:sldId id="258" r:id="rId6"/>
    <p:sldId id="329" r:id="rId7"/>
    <p:sldId id="330" r:id="rId8"/>
    <p:sldId id="327" r:id="rId9"/>
    <p:sldId id="262" r:id="rId10"/>
    <p:sldId id="331" r:id="rId11"/>
    <p:sldId id="328" r:id="rId12"/>
    <p:sldId id="324" r:id="rId13"/>
    <p:sldId id="325" r:id="rId14"/>
  </p:sldIdLst>
  <p:sldSz cx="12192000" cy="6858000"/>
  <p:notesSz cx="6858000" cy="9144000"/>
  <p:embeddedFontLst>
    <p:embeddedFont>
      <p:font typeface="Comic Sans MS" panose="030F0902030302020204" pitchFamily="66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A084"/>
    <a:srgbClr val="ABE9FF"/>
    <a:srgbClr val="E4D2F2"/>
    <a:srgbClr val="C8F8EF"/>
    <a:srgbClr val="F9B889"/>
    <a:srgbClr val="DDDDFF"/>
    <a:srgbClr val="0000BC"/>
    <a:srgbClr val="CCCCFF"/>
    <a:srgbClr val="AFE1FF"/>
    <a:srgbClr val="FFC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824AFD-D195-5D4A-8A92-C09EA4FA7EE0}" v="430" dt="2026-02-09T12:47:14.3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4658"/>
  </p:normalViewPr>
  <p:slideViewPr>
    <p:cSldViewPr snapToGrid="0">
      <p:cViewPr varScale="1">
        <p:scale>
          <a:sx n="116" d="100"/>
          <a:sy n="116" d="100"/>
        </p:scale>
        <p:origin x="360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6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valieri Mariarosa" userId="8bf79dcf-ea2d-4c06-ae31-712fc655d752" providerId="ADAL" clId="{880F2E07-B0B6-5F25-96F0-D05071977FBD}"/>
    <pc:docChg chg="modSld">
      <pc:chgData name="Cavalieri Mariarosa" userId="8bf79dcf-ea2d-4c06-ae31-712fc655d752" providerId="ADAL" clId="{880F2E07-B0B6-5F25-96F0-D05071977FBD}" dt="2026-02-09T12:47:14.342" v="451" actId="20577"/>
      <pc:docMkLst>
        <pc:docMk/>
      </pc:docMkLst>
      <pc:sldChg chg="modSp">
        <pc:chgData name="Cavalieri Mariarosa" userId="8bf79dcf-ea2d-4c06-ae31-712fc655d752" providerId="ADAL" clId="{880F2E07-B0B6-5F25-96F0-D05071977FBD}" dt="2026-02-07T21:49:39.309" v="138" actId="20577"/>
        <pc:sldMkLst>
          <pc:docMk/>
          <pc:sldMk cId="2396711510" sldId="262"/>
        </pc:sldMkLst>
        <pc:spChg chg="mod">
          <ac:chgData name="Cavalieri Mariarosa" userId="8bf79dcf-ea2d-4c06-ae31-712fc655d752" providerId="ADAL" clId="{880F2E07-B0B6-5F25-96F0-D05071977FBD}" dt="2026-02-07T21:49:17.929" v="135" actId="20577"/>
          <ac:spMkLst>
            <pc:docMk/>
            <pc:sldMk cId="2396711510" sldId="262"/>
            <ac:spMk id="4" creationId="{CAE3400D-ACA9-0594-599C-BA54B5FB28C2}"/>
          </ac:spMkLst>
        </pc:spChg>
        <pc:spChg chg="mod">
          <ac:chgData name="Cavalieri Mariarosa" userId="8bf79dcf-ea2d-4c06-ae31-712fc655d752" providerId="ADAL" clId="{880F2E07-B0B6-5F25-96F0-D05071977FBD}" dt="2026-02-07T21:49:34.417" v="137" actId="20577"/>
          <ac:spMkLst>
            <pc:docMk/>
            <pc:sldMk cId="2396711510" sldId="262"/>
            <ac:spMk id="12" creationId="{0D17842C-711B-501D-F9CA-3E18C1CC15F0}"/>
          </ac:spMkLst>
        </pc:spChg>
        <pc:spChg chg="mod">
          <ac:chgData name="Cavalieri Mariarosa" userId="8bf79dcf-ea2d-4c06-ae31-712fc655d752" providerId="ADAL" clId="{880F2E07-B0B6-5F25-96F0-D05071977FBD}" dt="2026-02-07T21:49:39.309" v="138" actId="20577"/>
          <ac:spMkLst>
            <pc:docMk/>
            <pc:sldMk cId="2396711510" sldId="262"/>
            <ac:spMk id="14" creationId="{DA83248B-FC30-0198-0049-3E27F36F0A2D}"/>
          </ac:spMkLst>
        </pc:spChg>
      </pc:sldChg>
      <pc:sldChg chg="modSp mod">
        <pc:chgData name="Cavalieri Mariarosa" userId="8bf79dcf-ea2d-4c06-ae31-712fc655d752" providerId="ADAL" clId="{880F2E07-B0B6-5F25-96F0-D05071977FBD}" dt="2026-02-07T21:42:21.391" v="2" actId="20577"/>
        <pc:sldMkLst>
          <pc:docMk/>
          <pc:sldMk cId="3395518420" sldId="322"/>
        </pc:sldMkLst>
        <pc:spChg chg="mod">
          <ac:chgData name="Cavalieri Mariarosa" userId="8bf79dcf-ea2d-4c06-ae31-712fc655d752" providerId="ADAL" clId="{880F2E07-B0B6-5F25-96F0-D05071977FBD}" dt="2026-02-07T21:42:21.391" v="2" actId="20577"/>
          <ac:spMkLst>
            <pc:docMk/>
            <pc:sldMk cId="3395518420" sldId="322"/>
            <ac:spMk id="7" creationId="{EE76C2B5-EADE-1B64-CF0D-B1DB76AEB169}"/>
          </ac:spMkLst>
        </pc:spChg>
      </pc:sldChg>
      <pc:sldChg chg="modSp">
        <pc:chgData name="Cavalieri Mariarosa" userId="8bf79dcf-ea2d-4c06-ae31-712fc655d752" providerId="ADAL" clId="{880F2E07-B0B6-5F25-96F0-D05071977FBD}" dt="2026-02-09T12:43:38.092" v="385" actId="20577"/>
        <pc:sldMkLst>
          <pc:docMk/>
          <pc:sldMk cId="2841029641" sldId="323"/>
        </pc:sldMkLst>
        <pc:spChg chg="mod">
          <ac:chgData name="Cavalieri Mariarosa" userId="8bf79dcf-ea2d-4c06-ae31-712fc655d752" providerId="ADAL" clId="{880F2E07-B0B6-5F25-96F0-D05071977FBD}" dt="2026-02-09T12:43:22.901" v="366" actId="20577"/>
          <ac:spMkLst>
            <pc:docMk/>
            <pc:sldMk cId="2841029641" sldId="323"/>
            <ac:spMk id="4" creationId="{A832E0D6-C990-75A0-98FB-A7C13965699C}"/>
          </ac:spMkLst>
        </pc:spChg>
        <pc:graphicFrameChg chg="mod">
          <ac:chgData name="Cavalieri Mariarosa" userId="8bf79dcf-ea2d-4c06-ae31-712fc655d752" providerId="ADAL" clId="{880F2E07-B0B6-5F25-96F0-D05071977FBD}" dt="2026-02-09T12:43:38.092" v="385" actId="20577"/>
          <ac:graphicFrameMkLst>
            <pc:docMk/>
            <pc:sldMk cId="2841029641" sldId="323"/>
            <ac:graphicFrameMk id="3" creationId="{93BE1158-2E88-9D6D-2492-9EC6050A4654}"/>
          </ac:graphicFrameMkLst>
        </pc:graphicFrameChg>
      </pc:sldChg>
      <pc:sldChg chg="modSp">
        <pc:chgData name="Cavalieri Mariarosa" userId="8bf79dcf-ea2d-4c06-ae31-712fc655d752" providerId="ADAL" clId="{880F2E07-B0B6-5F25-96F0-D05071977FBD}" dt="2026-02-09T12:47:14.342" v="451" actId="20577"/>
        <pc:sldMkLst>
          <pc:docMk/>
          <pc:sldMk cId="3586134610" sldId="324"/>
        </pc:sldMkLst>
        <pc:spChg chg="mod">
          <ac:chgData name="Cavalieri Mariarosa" userId="8bf79dcf-ea2d-4c06-ae31-712fc655d752" providerId="ADAL" clId="{880F2E07-B0B6-5F25-96F0-D05071977FBD}" dt="2026-02-09T12:33:05.680" v="203" actId="20577"/>
          <ac:spMkLst>
            <pc:docMk/>
            <pc:sldMk cId="3586134610" sldId="324"/>
            <ac:spMk id="3" creationId="{7D6DAA70-43DA-876A-6C23-3356805FA6D4}"/>
          </ac:spMkLst>
        </pc:spChg>
        <pc:spChg chg="mod">
          <ac:chgData name="Cavalieri Mariarosa" userId="8bf79dcf-ea2d-4c06-ae31-712fc655d752" providerId="ADAL" clId="{880F2E07-B0B6-5F25-96F0-D05071977FBD}" dt="2026-02-09T12:33:09.673" v="205" actId="20577"/>
          <ac:spMkLst>
            <pc:docMk/>
            <pc:sldMk cId="3586134610" sldId="324"/>
            <ac:spMk id="4" creationId="{53678017-D366-38C6-1F76-5FA1CDF6332E}"/>
          </ac:spMkLst>
        </pc:spChg>
        <pc:spChg chg="mod">
          <ac:chgData name="Cavalieri Mariarosa" userId="8bf79dcf-ea2d-4c06-ae31-712fc655d752" providerId="ADAL" clId="{880F2E07-B0B6-5F25-96F0-D05071977FBD}" dt="2026-02-09T12:46:51.536" v="427" actId="20577"/>
          <ac:spMkLst>
            <pc:docMk/>
            <pc:sldMk cId="3586134610" sldId="324"/>
            <ac:spMk id="5" creationId="{6FD88EBD-26F5-B9C2-085E-4FB0903A06EF}"/>
          </ac:spMkLst>
        </pc:spChg>
        <pc:spChg chg="mod">
          <ac:chgData name="Cavalieri Mariarosa" userId="8bf79dcf-ea2d-4c06-ae31-712fc655d752" providerId="ADAL" clId="{880F2E07-B0B6-5F25-96F0-D05071977FBD}" dt="2026-02-09T12:36:59.530" v="304" actId="20577"/>
          <ac:spMkLst>
            <pc:docMk/>
            <pc:sldMk cId="3586134610" sldId="324"/>
            <ac:spMk id="7" creationId="{D7E0EE5D-8712-C346-C94C-EF340DF97B02}"/>
          </ac:spMkLst>
        </pc:spChg>
        <pc:spChg chg="mod">
          <ac:chgData name="Cavalieri Mariarosa" userId="8bf79dcf-ea2d-4c06-ae31-712fc655d752" providerId="ADAL" clId="{880F2E07-B0B6-5F25-96F0-D05071977FBD}" dt="2026-02-09T12:34:00.514" v="236" actId="20577"/>
          <ac:spMkLst>
            <pc:docMk/>
            <pc:sldMk cId="3586134610" sldId="324"/>
            <ac:spMk id="8" creationId="{FCC14B8E-C535-01E2-9382-73CE3A7244E1}"/>
          </ac:spMkLst>
        </pc:spChg>
        <pc:graphicFrameChg chg="mod">
          <ac:chgData name="Cavalieri Mariarosa" userId="8bf79dcf-ea2d-4c06-ae31-712fc655d752" providerId="ADAL" clId="{880F2E07-B0B6-5F25-96F0-D05071977FBD}" dt="2026-02-09T12:47:14.342" v="451" actId="20577"/>
          <ac:graphicFrameMkLst>
            <pc:docMk/>
            <pc:sldMk cId="3586134610" sldId="324"/>
            <ac:graphicFrameMk id="2" creationId="{696835F0-55C4-F042-AB09-305EB7ED8F1C}"/>
          </ac:graphicFrameMkLst>
        </pc:graphicFrameChg>
      </pc:sldChg>
      <pc:sldChg chg="modSp">
        <pc:chgData name="Cavalieri Mariarosa" userId="8bf79dcf-ea2d-4c06-ae31-712fc655d752" providerId="ADAL" clId="{880F2E07-B0B6-5F25-96F0-D05071977FBD}" dt="2026-02-09T12:42:53.281" v="337" actId="114"/>
        <pc:sldMkLst>
          <pc:docMk/>
          <pc:sldMk cId="2447207681" sldId="325"/>
        </pc:sldMkLst>
        <pc:spChg chg="mod">
          <ac:chgData name="Cavalieri Mariarosa" userId="8bf79dcf-ea2d-4c06-ae31-712fc655d752" providerId="ADAL" clId="{880F2E07-B0B6-5F25-96F0-D05071977FBD}" dt="2026-02-09T12:42:53.281" v="337" actId="114"/>
          <ac:spMkLst>
            <pc:docMk/>
            <pc:sldMk cId="2447207681" sldId="325"/>
            <ac:spMk id="4" creationId="{B370FBA7-1FC7-35CC-116F-E319079AA086}"/>
          </ac:spMkLst>
        </pc:spChg>
      </pc:sldChg>
      <pc:sldChg chg="modSp mod">
        <pc:chgData name="Cavalieri Mariarosa" userId="8bf79dcf-ea2d-4c06-ae31-712fc655d752" providerId="ADAL" clId="{880F2E07-B0B6-5F25-96F0-D05071977FBD}" dt="2026-02-09T12:33:00.067" v="197" actId="20577"/>
        <pc:sldMkLst>
          <pc:docMk/>
          <pc:sldMk cId="202464308" sldId="328"/>
        </pc:sldMkLst>
        <pc:spChg chg="mod">
          <ac:chgData name="Cavalieri Mariarosa" userId="8bf79dcf-ea2d-4c06-ae31-712fc655d752" providerId="ADAL" clId="{880F2E07-B0B6-5F25-96F0-D05071977FBD}" dt="2026-02-09T12:33:00.067" v="197" actId="20577"/>
          <ac:spMkLst>
            <pc:docMk/>
            <pc:sldMk cId="202464308" sldId="328"/>
            <ac:spMk id="3" creationId="{1579B60E-5D5C-0C98-A552-DC38E0246778}"/>
          </ac:spMkLst>
        </pc:spChg>
      </pc:sldChg>
      <pc:sldChg chg="modSp">
        <pc:chgData name="Cavalieri Mariarosa" userId="8bf79dcf-ea2d-4c06-ae31-712fc655d752" providerId="ADAL" clId="{880F2E07-B0B6-5F25-96F0-D05071977FBD}" dt="2026-02-09T12:44:52.503" v="406" actId="20577"/>
        <pc:sldMkLst>
          <pc:docMk/>
          <pc:sldMk cId="1242266219" sldId="329"/>
        </pc:sldMkLst>
        <pc:spChg chg="mod">
          <ac:chgData name="Cavalieri Mariarosa" userId="8bf79dcf-ea2d-4c06-ae31-712fc655d752" providerId="ADAL" clId="{880F2E07-B0B6-5F25-96F0-D05071977FBD}" dt="2026-02-07T21:44:11.439" v="52" actId="20577"/>
          <ac:spMkLst>
            <pc:docMk/>
            <pc:sldMk cId="1242266219" sldId="329"/>
            <ac:spMk id="4" creationId="{1A079917-4ADB-9CE0-F68D-ED48A1FE6343}"/>
          </ac:spMkLst>
        </pc:spChg>
        <pc:spChg chg="mod">
          <ac:chgData name="Cavalieri Mariarosa" userId="8bf79dcf-ea2d-4c06-ae31-712fc655d752" providerId="ADAL" clId="{880F2E07-B0B6-5F25-96F0-D05071977FBD}" dt="2026-02-07T21:44:22.181" v="54" actId="20577"/>
          <ac:spMkLst>
            <pc:docMk/>
            <pc:sldMk cId="1242266219" sldId="329"/>
            <ac:spMk id="5" creationId="{8397845E-E1FF-E0AF-80CC-4479D7D6E49E}"/>
          </ac:spMkLst>
        </pc:spChg>
        <pc:spChg chg="mod">
          <ac:chgData name="Cavalieri Mariarosa" userId="8bf79dcf-ea2d-4c06-ae31-712fc655d752" providerId="ADAL" clId="{880F2E07-B0B6-5F25-96F0-D05071977FBD}" dt="2026-02-09T12:44:52.503" v="406" actId="20577"/>
          <ac:spMkLst>
            <pc:docMk/>
            <pc:sldMk cId="1242266219" sldId="329"/>
            <ac:spMk id="20" creationId="{8FB664AE-ED1E-C533-E7E1-00DEBCB40DC0}"/>
          </ac:spMkLst>
        </pc:spChg>
        <pc:graphicFrameChg chg="mod">
          <ac:chgData name="Cavalieri Mariarosa" userId="8bf79dcf-ea2d-4c06-ae31-712fc655d752" providerId="ADAL" clId="{880F2E07-B0B6-5F25-96F0-D05071977FBD}" dt="2026-02-09T12:40:56.701" v="314" actId="20577"/>
          <ac:graphicFrameMkLst>
            <pc:docMk/>
            <pc:sldMk cId="1242266219" sldId="329"/>
            <ac:graphicFrameMk id="2" creationId="{70477026-0DDB-196C-C407-FCB6F39AE456}"/>
          </ac:graphicFrameMkLst>
        </pc:graphicFrameChg>
      </pc:sldChg>
      <pc:sldChg chg="modSp">
        <pc:chgData name="Cavalieri Mariarosa" userId="8bf79dcf-ea2d-4c06-ae31-712fc655d752" providerId="ADAL" clId="{880F2E07-B0B6-5F25-96F0-D05071977FBD}" dt="2026-02-09T12:41:39.706" v="316" actId="20577"/>
        <pc:sldMkLst>
          <pc:docMk/>
          <pc:sldMk cId="3721220170" sldId="330"/>
        </pc:sldMkLst>
        <pc:spChg chg="mod">
          <ac:chgData name="Cavalieri Mariarosa" userId="8bf79dcf-ea2d-4c06-ae31-712fc655d752" providerId="ADAL" clId="{880F2E07-B0B6-5F25-96F0-D05071977FBD}" dt="2026-02-07T21:47:43.533" v="82" actId="20577"/>
          <ac:spMkLst>
            <pc:docMk/>
            <pc:sldMk cId="3721220170" sldId="330"/>
            <ac:spMk id="4" creationId="{BF8BB1D8-49EA-84CB-22A6-83D347242071}"/>
          </ac:spMkLst>
        </pc:spChg>
        <pc:spChg chg="mod">
          <ac:chgData name="Cavalieri Mariarosa" userId="8bf79dcf-ea2d-4c06-ae31-712fc655d752" providerId="ADAL" clId="{880F2E07-B0B6-5F25-96F0-D05071977FBD}" dt="2026-02-07T21:47:52.520" v="84" actId="20577"/>
          <ac:spMkLst>
            <pc:docMk/>
            <pc:sldMk cId="3721220170" sldId="330"/>
            <ac:spMk id="5" creationId="{181E06BE-FEB0-6BA0-59EE-FF43F3E08C5C}"/>
          </ac:spMkLst>
        </pc:spChg>
        <pc:graphicFrameChg chg="mod">
          <ac:chgData name="Cavalieri Mariarosa" userId="8bf79dcf-ea2d-4c06-ae31-712fc655d752" providerId="ADAL" clId="{880F2E07-B0B6-5F25-96F0-D05071977FBD}" dt="2026-02-09T12:41:39.706" v="316" actId="20577"/>
          <ac:graphicFrameMkLst>
            <pc:docMk/>
            <pc:sldMk cId="3721220170" sldId="330"/>
            <ac:graphicFrameMk id="2" creationId="{82051BFD-AEE1-9529-9BD1-77CD5CBE6D85}"/>
          </ac:graphicFrameMkLst>
        </pc:graphicFrameChg>
      </pc:sldChg>
      <pc:sldChg chg="modSp">
        <pc:chgData name="Cavalieri Mariarosa" userId="8bf79dcf-ea2d-4c06-ae31-712fc655d752" providerId="ADAL" clId="{880F2E07-B0B6-5F25-96F0-D05071977FBD}" dt="2026-02-09T12:46:19.599" v="407" actId="20577"/>
        <pc:sldMkLst>
          <pc:docMk/>
          <pc:sldMk cId="2354640620" sldId="331"/>
        </pc:sldMkLst>
        <pc:spChg chg="mod">
          <ac:chgData name="Cavalieri Mariarosa" userId="8bf79dcf-ea2d-4c06-ae31-712fc655d752" providerId="ADAL" clId="{880F2E07-B0B6-5F25-96F0-D05071977FBD}" dt="2026-02-07T22:39:09.418" v="142" actId="20577"/>
          <ac:spMkLst>
            <pc:docMk/>
            <pc:sldMk cId="2354640620" sldId="331"/>
            <ac:spMk id="4" creationId="{C7609DE8-8305-47DD-F502-C38960C5ED6B}"/>
          </ac:spMkLst>
        </pc:spChg>
        <pc:spChg chg="mod">
          <ac:chgData name="Cavalieri Mariarosa" userId="8bf79dcf-ea2d-4c06-ae31-712fc655d752" providerId="ADAL" clId="{880F2E07-B0B6-5F25-96F0-D05071977FBD}" dt="2026-02-07T22:39:26.329" v="148" actId="313"/>
          <ac:spMkLst>
            <pc:docMk/>
            <pc:sldMk cId="2354640620" sldId="331"/>
            <ac:spMk id="5" creationId="{18E5E34C-BA17-5284-7272-27FFD6FECF3E}"/>
          </ac:spMkLst>
        </pc:spChg>
        <pc:spChg chg="mod">
          <ac:chgData name="Cavalieri Mariarosa" userId="8bf79dcf-ea2d-4c06-ae31-712fc655d752" providerId="ADAL" clId="{880F2E07-B0B6-5F25-96F0-D05071977FBD}" dt="2026-02-09T12:46:19.599" v="407" actId="20577"/>
          <ac:spMkLst>
            <pc:docMk/>
            <pc:sldMk cId="2354640620" sldId="331"/>
            <ac:spMk id="7" creationId="{A916E5E0-98B4-3D70-BD51-B50BC89AFE47}"/>
          </ac:spMkLst>
        </pc:spChg>
        <pc:graphicFrameChg chg="mod">
          <ac:chgData name="Cavalieri Mariarosa" userId="8bf79dcf-ea2d-4c06-ae31-712fc655d752" providerId="ADAL" clId="{880F2E07-B0B6-5F25-96F0-D05071977FBD}" dt="2026-02-09T12:32:29.572" v="178" actId="20577"/>
          <ac:graphicFrameMkLst>
            <pc:docMk/>
            <pc:sldMk cId="2354640620" sldId="331"/>
            <ac:graphicFrameMk id="2" creationId="{40C38D4E-2CEA-3646-2A1D-AC1019EA117A}"/>
          </ac:graphicFrameMkLst>
        </pc:graphicFrame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microsoft.com/office/2007/relationships/hdphoto" Target="../media/hdphoto2.wdp"/><Relationship Id="rId1" Type="http://schemas.openxmlformats.org/officeDocument/2006/relationships/image" Target="../media/image19.png"/><Relationship Id="rId4" Type="http://schemas.openxmlformats.org/officeDocument/2006/relationships/image" Target="../media/image21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microsoft.com/office/2007/relationships/hdphoto" Target="../media/hdphoto2.wdp"/><Relationship Id="rId1" Type="http://schemas.openxmlformats.org/officeDocument/2006/relationships/image" Target="../media/image19.png"/><Relationship Id="rId4" Type="http://schemas.openxmlformats.org/officeDocument/2006/relationships/image" Target="../media/image21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D3772D-12C2-4147-8B69-BAFE3D2D860C}" type="doc">
      <dgm:prSet loTypeId="urn:microsoft.com/office/officeart/2005/8/layout/hierarchy1" loCatId="hierarchy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3714191B-D0F4-4E91-8397-1E972AB8F7B2}">
      <dgm:prSet custT="1"/>
      <dgm:spPr>
        <a:solidFill>
          <a:srgbClr val="E1F8FF"/>
        </a:solidFill>
        <a:ln>
          <a:solidFill>
            <a:schemeClr val="accent2"/>
          </a:solidFill>
        </a:ln>
      </dgm:spPr>
      <dgm:t>
        <a:bodyPr/>
        <a:lstStyle/>
        <a:p>
          <a:r>
            <a:rPr lang="es-ES" sz="2800" b="1" dirty="0">
              <a:solidFill>
                <a:schemeClr val="accent2">
                  <a:lumMod val="50000"/>
                </a:schemeClr>
              </a:solidFill>
            </a:rPr>
            <a:t>RICONCILIAZIONE E SPERANZA ATTRAVERSO IL VANGELO</a:t>
          </a:r>
          <a:endParaRPr lang="es-ES" sz="2800" dirty="0">
            <a:solidFill>
              <a:schemeClr val="accent2">
                <a:lumMod val="50000"/>
              </a:schemeClr>
            </a:solidFill>
          </a:endParaRPr>
        </a:p>
      </dgm:t>
    </dgm:pt>
    <dgm:pt modelId="{C33EF908-295F-45CC-B57D-60C87E0792A9}" type="parTrans" cxnId="{1ECFFFFF-75B9-47E1-8801-27E2811B28B8}">
      <dgm:prSet/>
      <dgm:spPr/>
      <dgm:t>
        <a:bodyPr/>
        <a:lstStyle/>
        <a:p>
          <a:endParaRPr lang="es-ES" sz="2000"/>
        </a:p>
      </dgm:t>
    </dgm:pt>
    <dgm:pt modelId="{ABEB9096-465E-4A78-BE51-CA1F069059BA}" type="sibTrans" cxnId="{1ECFFFFF-75B9-47E1-8801-27E2811B28B8}">
      <dgm:prSet/>
      <dgm:spPr/>
      <dgm:t>
        <a:bodyPr/>
        <a:lstStyle/>
        <a:p>
          <a:endParaRPr lang="es-ES" sz="2000"/>
        </a:p>
      </dgm:t>
    </dgm:pt>
    <dgm:pt modelId="{C6EB9C3A-40D2-4C95-AB23-C7330F7B9060}">
      <dgm:prSet custT="1"/>
      <dgm:spPr>
        <a:solidFill>
          <a:srgbClr val="EBF9EB"/>
        </a:solidFill>
      </dgm:spPr>
      <dgm:t>
        <a:bodyPr/>
        <a:lstStyle/>
        <a:p>
          <a:r>
            <a:rPr lang="es-ES" sz="2000" b="1" dirty="0">
              <a:solidFill>
                <a:schemeClr val="accent5">
                  <a:lumMod val="50000"/>
                </a:schemeClr>
              </a:solidFill>
            </a:rPr>
            <a:t>Gli effetti della riconciliazione</a:t>
          </a:r>
          <a:endParaRPr lang="es-ES" sz="2000" dirty="0">
            <a:solidFill>
              <a:schemeClr val="accent5">
                <a:lumMod val="50000"/>
              </a:schemeClr>
            </a:solidFill>
          </a:endParaRPr>
        </a:p>
      </dgm:t>
    </dgm:pt>
    <dgm:pt modelId="{2B2E5963-BF2D-4172-9CAA-0CD3AF7CA815}" type="parTrans" cxnId="{0A0C5C14-B39F-41DD-BD65-540B3D698456}">
      <dgm:prSet/>
      <dgm:spPr/>
      <dgm:t>
        <a:bodyPr/>
        <a:lstStyle/>
        <a:p>
          <a:endParaRPr lang="es-ES" sz="2000"/>
        </a:p>
      </dgm:t>
    </dgm:pt>
    <dgm:pt modelId="{32AC770E-ADA0-42F4-99B7-E050FBC2B13C}" type="sibTrans" cxnId="{0A0C5C14-B39F-41DD-BD65-540B3D698456}">
      <dgm:prSet/>
      <dgm:spPr/>
      <dgm:t>
        <a:bodyPr/>
        <a:lstStyle/>
        <a:p>
          <a:endParaRPr lang="es-ES" sz="2000"/>
        </a:p>
      </dgm:t>
    </dgm:pt>
    <dgm:pt modelId="{3BAE1DE2-EF26-489D-804B-41DA4B703748}">
      <dgm:prSet custT="1"/>
      <dgm:spPr>
        <a:solidFill>
          <a:srgbClr val="FFF9E5"/>
        </a:solidFill>
      </dgm:spPr>
      <dgm:t>
        <a:bodyPr/>
        <a:lstStyle/>
        <a:p>
          <a:r>
            <a:rPr lang="es-ES" sz="2000" b="1" dirty="0">
              <a:solidFill>
                <a:schemeClr val="accent6">
                  <a:lumMod val="50000"/>
                </a:schemeClr>
              </a:solidFill>
            </a:rPr>
            <a:t>Da malfattori a santi (Cl 1:21,22)</a:t>
          </a:r>
          <a:endParaRPr lang="es-ES" sz="2000" dirty="0">
            <a:solidFill>
              <a:schemeClr val="accent6">
                <a:lumMod val="50000"/>
              </a:schemeClr>
            </a:solidFill>
          </a:endParaRPr>
        </a:p>
      </dgm:t>
    </dgm:pt>
    <dgm:pt modelId="{ABB70376-3506-4004-BB7A-E7699B7D58CC}" type="parTrans" cxnId="{B80D55D7-46C9-48A2-B97B-AF37B21646A7}">
      <dgm:prSet/>
      <dgm:spPr/>
      <dgm:t>
        <a:bodyPr/>
        <a:lstStyle/>
        <a:p>
          <a:endParaRPr lang="es-ES" sz="2000"/>
        </a:p>
      </dgm:t>
    </dgm:pt>
    <dgm:pt modelId="{F613E692-F8DE-452F-996A-F20DA9D2E860}" type="sibTrans" cxnId="{B80D55D7-46C9-48A2-B97B-AF37B21646A7}">
      <dgm:prSet/>
      <dgm:spPr/>
      <dgm:t>
        <a:bodyPr/>
        <a:lstStyle/>
        <a:p>
          <a:endParaRPr lang="es-ES" sz="2000"/>
        </a:p>
      </dgm:t>
    </dgm:pt>
    <dgm:pt modelId="{C16414FA-EEEE-4039-92CE-9F255A81B115}">
      <dgm:prSet custT="1"/>
      <dgm:spPr>
        <a:solidFill>
          <a:srgbClr val="FFF9E5"/>
        </a:solidFill>
      </dgm:spPr>
      <dgm:t>
        <a:bodyPr/>
        <a:lstStyle/>
        <a:p>
          <a:r>
            <a:rPr lang="es-ES" sz="2000" b="1" dirty="0">
              <a:solidFill>
                <a:schemeClr val="accent6">
                  <a:lumMod val="50000"/>
                </a:schemeClr>
              </a:solidFill>
            </a:rPr>
            <a:t>Fondati e fermi</a:t>
          </a:r>
          <a:br>
            <a:rPr lang="es-ES" sz="2000" b="1" dirty="0">
              <a:solidFill>
                <a:schemeClr val="accent6">
                  <a:lumMod val="50000"/>
                </a:schemeClr>
              </a:solidFill>
            </a:rPr>
          </a:br>
          <a:r>
            <a:rPr lang="es-ES" sz="2000" b="1" dirty="0">
              <a:solidFill>
                <a:schemeClr val="accent6">
                  <a:lumMod val="50000"/>
                </a:schemeClr>
              </a:solidFill>
            </a:rPr>
            <a:t>(Cl 1:23)</a:t>
          </a:r>
          <a:endParaRPr lang="es-ES" sz="2000" dirty="0">
            <a:solidFill>
              <a:schemeClr val="accent6">
                <a:lumMod val="50000"/>
              </a:schemeClr>
            </a:solidFill>
          </a:endParaRPr>
        </a:p>
      </dgm:t>
    </dgm:pt>
    <dgm:pt modelId="{1AE64D7D-9E60-47B4-B4FA-4F721A35C82C}" type="parTrans" cxnId="{A2A9A833-4F50-4D1C-A3BF-1080FE64870B}">
      <dgm:prSet/>
      <dgm:spPr/>
      <dgm:t>
        <a:bodyPr/>
        <a:lstStyle/>
        <a:p>
          <a:endParaRPr lang="es-ES" sz="2000"/>
        </a:p>
      </dgm:t>
    </dgm:pt>
    <dgm:pt modelId="{82C6576C-4148-43DF-9638-0A6723EAC5AB}" type="sibTrans" cxnId="{A2A9A833-4F50-4D1C-A3BF-1080FE64870B}">
      <dgm:prSet/>
      <dgm:spPr/>
      <dgm:t>
        <a:bodyPr/>
        <a:lstStyle/>
        <a:p>
          <a:endParaRPr lang="es-ES" sz="2000"/>
        </a:p>
      </dgm:t>
    </dgm:pt>
    <dgm:pt modelId="{D5E99C61-860C-4D52-86CC-F9D3A3CB1EF4}">
      <dgm:prSet custT="1"/>
      <dgm:spPr>
        <a:solidFill>
          <a:srgbClr val="EBF9EB"/>
        </a:solidFill>
      </dgm:spPr>
      <dgm:t>
        <a:bodyPr/>
        <a:lstStyle/>
        <a:p>
          <a:r>
            <a:rPr lang="es-ES" sz="2000" b="1" dirty="0">
              <a:solidFill>
                <a:schemeClr val="accent5">
                  <a:lumMod val="50000"/>
                </a:schemeClr>
              </a:solidFill>
            </a:rPr>
            <a:t>La speranza</a:t>
          </a:r>
          <a:endParaRPr lang="es-ES" sz="2000" dirty="0">
            <a:solidFill>
              <a:schemeClr val="accent5">
                <a:lumMod val="50000"/>
              </a:schemeClr>
            </a:solidFill>
          </a:endParaRPr>
        </a:p>
      </dgm:t>
    </dgm:pt>
    <dgm:pt modelId="{75638FE9-457E-4AB7-996F-C9F7E48AFA92}" type="parTrans" cxnId="{9B58C777-C88E-4F6D-87F1-FCBAA4E88256}">
      <dgm:prSet/>
      <dgm:spPr/>
      <dgm:t>
        <a:bodyPr/>
        <a:lstStyle/>
        <a:p>
          <a:endParaRPr lang="es-ES" sz="2000"/>
        </a:p>
      </dgm:t>
    </dgm:pt>
    <dgm:pt modelId="{6A24271A-64FD-42BC-9715-F9E74BC31B5B}" type="sibTrans" cxnId="{9B58C777-C88E-4F6D-87F1-FCBAA4E88256}">
      <dgm:prSet/>
      <dgm:spPr/>
      <dgm:t>
        <a:bodyPr/>
        <a:lstStyle/>
        <a:p>
          <a:endParaRPr lang="es-ES" sz="2000"/>
        </a:p>
      </dgm:t>
    </dgm:pt>
    <dgm:pt modelId="{0F28A5C7-48AD-4A71-9514-E5D37C9E72F6}">
      <dgm:prSet custT="1"/>
      <dgm:spPr>
        <a:solidFill>
          <a:srgbClr val="FFF9E5"/>
        </a:solidFill>
      </dgm:spPr>
      <dgm:t>
        <a:bodyPr/>
        <a:lstStyle/>
        <a:p>
          <a:r>
            <a:rPr lang="es-ES" sz="2000" b="1" dirty="0">
              <a:solidFill>
                <a:schemeClr val="accent6">
                  <a:lumMod val="50000"/>
                </a:schemeClr>
              </a:solidFill>
            </a:rPr>
            <a:t>Portare speranza</a:t>
          </a:r>
          <a:br>
            <a:rPr lang="es-ES" sz="2000" b="1" dirty="0">
              <a:solidFill>
                <a:schemeClr val="accent6">
                  <a:lumMod val="50000"/>
                </a:schemeClr>
              </a:solidFill>
            </a:rPr>
          </a:br>
          <a:r>
            <a:rPr lang="es-ES" sz="2000" b="1" dirty="0">
              <a:solidFill>
                <a:schemeClr val="accent6">
                  <a:lumMod val="50000"/>
                </a:schemeClr>
              </a:solidFill>
            </a:rPr>
            <a:t>(Cl1:24,25)</a:t>
          </a:r>
          <a:endParaRPr lang="es-ES" sz="2000" dirty="0">
            <a:solidFill>
              <a:schemeClr val="accent6">
                <a:lumMod val="50000"/>
              </a:schemeClr>
            </a:solidFill>
          </a:endParaRPr>
        </a:p>
      </dgm:t>
    </dgm:pt>
    <dgm:pt modelId="{22CCBC9C-2E38-4051-AF5A-D9845FC20E4C}" type="parTrans" cxnId="{7ADE0061-2723-428D-B45F-CF916F1071F2}">
      <dgm:prSet/>
      <dgm:spPr/>
      <dgm:t>
        <a:bodyPr/>
        <a:lstStyle/>
        <a:p>
          <a:endParaRPr lang="es-ES" sz="2000"/>
        </a:p>
      </dgm:t>
    </dgm:pt>
    <dgm:pt modelId="{228C021B-ED19-436E-9011-688C17F3A87C}" type="sibTrans" cxnId="{7ADE0061-2723-428D-B45F-CF916F1071F2}">
      <dgm:prSet/>
      <dgm:spPr/>
      <dgm:t>
        <a:bodyPr/>
        <a:lstStyle/>
        <a:p>
          <a:endParaRPr lang="es-ES" sz="2000"/>
        </a:p>
      </dgm:t>
    </dgm:pt>
    <dgm:pt modelId="{6DB33EA5-EFAC-4E3B-9AA2-AA02E9CB687B}">
      <dgm:prSet custT="1"/>
      <dgm:spPr>
        <a:solidFill>
          <a:srgbClr val="FFF9E5"/>
        </a:solidFill>
      </dgm:spPr>
      <dgm:t>
        <a:bodyPr/>
        <a:lstStyle/>
        <a:p>
          <a:r>
            <a:rPr lang="es-ES" sz="2000" b="1" dirty="0">
              <a:solidFill>
                <a:schemeClr val="accent6">
                  <a:lumMod val="50000"/>
                </a:schemeClr>
              </a:solidFill>
            </a:rPr>
            <a:t>Il mistero di Dio</a:t>
          </a:r>
          <a:br>
            <a:rPr lang="es-ES" sz="2000" b="1" dirty="0">
              <a:solidFill>
                <a:schemeClr val="accent6">
                  <a:lumMod val="50000"/>
                </a:schemeClr>
              </a:solidFill>
            </a:rPr>
          </a:br>
          <a:r>
            <a:rPr lang="es-ES" sz="2000" b="1" dirty="0">
              <a:solidFill>
                <a:schemeClr val="accent6">
                  <a:lumMod val="50000"/>
                </a:schemeClr>
              </a:solidFill>
            </a:rPr>
            <a:t>(Cl 1:26,27)</a:t>
          </a:r>
          <a:endParaRPr lang="es-ES" sz="2000" dirty="0">
            <a:solidFill>
              <a:schemeClr val="accent6">
                <a:lumMod val="50000"/>
              </a:schemeClr>
            </a:solidFill>
          </a:endParaRPr>
        </a:p>
      </dgm:t>
    </dgm:pt>
    <dgm:pt modelId="{78145FDD-009D-4B1E-8031-2E183AD217FC}" type="parTrans" cxnId="{8DD33CF3-FAE9-407A-BF27-E42482A862A1}">
      <dgm:prSet/>
      <dgm:spPr/>
      <dgm:t>
        <a:bodyPr/>
        <a:lstStyle/>
        <a:p>
          <a:endParaRPr lang="es-ES" sz="2000"/>
        </a:p>
      </dgm:t>
    </dgm:pt>
    <dgm:pt modelId="{AF7E73FB-1B88-4C82-ABE2-E39D54C70D7E}" type="sibTrans" cxnId="{8DD33CF3-FAE9-407A-BF27-E42482A862A1}">
      <dgm:prSet/>
      <dgm:spPr/>
      <dgm:t>
        <a:bodyPr/>
        <a:lstStyle/>
        <a:p>
          <a:endParaRPr lang="es-ES" sz="2000"/>
        </a:p>
      </dgm:t>
    </dgm:pt>
    <dgm:pt modelId="{B7E16108-19E8-4CCA-BEA2-EA0EA25D581C}">
      <dgm:prSet custT="1"/>
      <dgm:spPr>
        <a:solidFill>
          <a:srgbClr val="EBF9EB"/>
        </a:solidFill>
      </dgm:spPr>
      <dgm:t>
        <a:bodyPr/>
        <a:lstStyle/>
        <a:p>
          <a:r>
            <a:rPr lang="es-ES" sz="2000" b="1" dirty="0">
              <a:solidFill>
                <a:schemeClr val="accent5">
                  <a:lumMod val="50000"/>
                </a:schemeClr>
              </a:solidFill>
            </a:rPr>
            <a:t>La potenza del </a:t>
          </a:r>
          <a:r>
            <a:rPr lang="es-ES" sz="2000" b="1" dirty="0" err="1">
              <a:solidFill>
                <a:schemeClr val="accent5">
                  <a:lumMod val="50000"/>
                </a:schemeClr>
              </a:solidFill>
            </a:rPr>
            <a:t>Vangelo</a:t>
          </a:r>
          <a:endParaRPr lang="es-ES" sz="2000" dirty="0">
            <a:solidFill>
              <a:schemeClr val="accent5">
                <a:lumMod val="50000"/>
              </a:schemeClr>
            </a:solidFill>
          </a:endParaRPr>
        </a:p>
      </dgm:t>
    </dgm:pt>
    <dgm:pt modelId="{4194F134-5287-4744-A04D-2F4D4DD53499}" type="parTrans" cxnId="{EE51E876-0C18-470B-AB50-6CF505C58455}">
      <dgm:prSet/>
      <dgm:spPr/>
      <dgm:t>
        <a:bodyPr/>
        <a:lstStyle/>
        <a:p>
          <a:endParaRPr lang="es-ES" sz="2000"/>
        </a:p>
      </dgm:t>
    </dgm:pt>
    <dgm:pt modelId="{CEC8CA43-1494-4615-A521-C340E4523254}" type="sibTrans" cxnId="{EE51E876-0C18-470B-AB50-6CF505C58455}">
      <dgm:prSet/>
      <dgm:spPr/>
      <dgm:t>
        <a:bodyPr/>
        <a:lstStyle/>
        <a:p>
          <a:endParaRPr lang="es-ES" sz="2000"/>
        </a:p>
      </dgm:t>
    </dgm:pt>
    <dgm:pt modelId="{85898DA8-429D-48F3-94F0-28C45F16F910}">
      <dgm:prSet custT="1"/>
      <dgm:spPr>
        <a:solidFill>
          <a:srgbClr val="FFF9E5"/>
        </a:solidFill>
      </dgm:spPr>
      <dgm:t>
        <a:bodyPr/>
        <a:lstStyle/>
        <a:p>
          <a:r>
            <a:rPr lang="es-ES" sz="2000" b="1" dirty="0" err="1">
              <a:solidFill>
                <a:schemeClr val="accent6">
                  <a:lumMod val="50000"/>
                </a:schemeClr>
              </a:solidFill>
            </a:rPr>
            <a:t>Annunciare</a:t>
          </a:r>
          <a:r>
            <a:rPr lang="es-ES" sz="2000" b="1" dirty="0">
              <a:solidFill>
                <a:schemeClr val="accent6">
                  <a:lumMod val="50000"/>
                </a:schemeClr>
              </a:solidFill>
            </a:rPr>
            <a:t> </a:t>
          </a:r>
          <a:r>
            <a:rPr lang="es-ES" sz="2000" b="1" dirty="0" err="1">
              <a:solidFill>
                <a:schemeClr val="accent6">
                  <a:lumMod val="50000"/>
                </a:schemeClr>
              </a:solidFill>
            </a:rPr>
            <a:t>il</a:t>
          </a:r>
          <a:r>
            <a:rPr lang="es-ES" sz="2000" b="1" dirty="0">
              <a:solidFill>
                <a:schemeClr val="accent6">
                  <a:lumMod val="50000"/>
                </a:schemeClr>
              </a:solidFill>
            </a:rPr>
            <a:t> </a:t>
          </a:r>
          <a:r>
            <a:rPr lang="es-ES" sz="2000" b="1" dirty="0" err="1">
              <a:solidFill>
                <a:schemeClr val="accent6">
                  <a:lumMod val="50000"/>
                </a:schemeClr>
              </a:solidFill>
            </a:rPr>
            <a:t>Vangelo</a:t>
          </a:r>
          <a:r>
            <a:rPr lang="es-ES" sz="2000" b="1" dirty="0">
              <a:solidFill>
                <a:schemeClr val="accent6">
                  <a:lumMod val="50000"/>
                </a:schemeClr>
              </a:solidFill>
            </a:rPr>
            <a:t> (Cl 1:28,29)</a:t>
          </a:r>
          <a:endParaRPr lang="es-ES" sz="2000" dirty="0">
            <a:solidFill>
              <a:schemeClr val="accent6">
                <a:lumMod val="50000"/>
              </a:schemeClr>
            </a:solidFill>
          </a:endParaRPr>
        </a:p>
      </dgm:t>
    </dgm:pt>
    <dgm:pt modelId="{4CEF428B-E01E-4AA2-B1D3-14A57E9F4E66}" type="parTrans" cxnId="{DDA9A99C-ADBA-44F6-A015-CACDAFCCE605}">
      <dgm:prSet/>
      <dgm:spPr/>
      <dgm:t>
        <a:bodyPr/>
        <a:lstStyle/>
        <a:p>
          <a:endParaRPr lang="es-ES" sz="2000"/>
        </a:p>
      </dgm:t>
    </dgm:pt>
    <dgm:pt modelId="{F17E8B94-4628-41C1-83A0-D0C4485700D9}" type="sibTrans" cxnId="{DDA9A99C-ADBA-44F6-A015-CACDAFCCE605}">
      <dgm:prSet/>
      <dgm:spPr/>
      <dgm:t>
        <a:bodyPr/>
        <a:lstStyle/>
        <a:p>
          <a:endParaRPr lang="es-ES" sz="2000"/>
        </a:p>
      </dgm:t>
    </dgm:pt>
    <dgm:pt modelId="{2C40258B-60B4-40B7-A648-1157A4B4F49F}" type="pres">
      <dgm:prSet presAssocID="{7ED3772D-12C2-4147-8B69-BAFE3D2D860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6173784-4B21-48DA-94E3-44F7C687551E}" type="pres">
      <dgm:prSet presAssocID="{3714191B-D0F4-4E91-8397-1E972AB8F7B2}" presName="hierRoot1" presStyleCnt="0"/>
      <dgm:spPr/>
    </dgm:pt>
    <dgm:pt modelId="{D84069B9-291F-419E-9B9F-0EE56308AEBC}" type="pres">
      <dgm:prSet presAssocID="{3714191B-D0F4-4E91-8397-1E972AB8F7B2}" presName="composite" presStyleCnt="0"/>
      <dgm:spPr/>
    </dgm:pt>
    <dgm:pt modelId="{F1AE2792-B86C-492A-B119-4995087A5971}" type="pres">
      <dgm:prSet presAssocID="{3714191B-D0F4-4E91-8397-1E972AB8F7B2}" presName="background" presStyleLbl="node0" presStyleIdx="0" presStyleCnt="1"/>
      <dgm:spPr>
        <a:gradFill flip="none" rotWithShape="1">
          <a:gsLst>
            <a:gs pos="0">
              <a:schemeClr val="accent2">
                <a:lumMod val="60000"/>
                <a:lumOff val="40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lin ang="2700000" scaled="1"/>
          <a:tileRect/>
        </a:gradFill>
      </dgm:spPr>
    </dgm:pt>
    <dgm:pt modelId="{6773E139-EB40-49F9-9622-632285220E8D}" type="pres">
      <dgm:prSet presAssocID="{3714191B-D0F4-4E91-8397-1E972AB8F7B2}" presName="text" presStyleLbl="fgAcc0" presStyleIdx="0" presStyleCnt="1" custScaleX="718720">
        <dgm:presLayoutVars>
          <dgm:chPref val="3"/>
        </dgm:presLayoutVars>
      </dgm:prSet>
      <dgm:spPr/>
    </dgm:pt>
    <dgm:pt modelId="{06D94596-297C-4FFD-9744-CE98D2E29A69}" type="pres">
      <dgm:prSet presAssocID="{3714191B-D0F4-4E91-8397-1E972AB8F7B2}" presName="hierChild2" presStyleCnt="0"/>
      <dgm:spPr/>
    </dgm:pt>
    <dgm:pt modelId="{FB9A3213-577D-41A5-BEC7-4326E822B0E3}" type="pres">
      <dgm:prSet presAssocID="{2B2E5963-BF2D-4172-9CAA-0CD3AF7CA815}" presName="Name10" presStyleLbl="parChTrans1D2" presStyleIdx="0" presStyleCnt="3"/>
      <dgm:spPr/>
    </dgm:pt>
    <dgm:pt modelId="{2479878E-6EAC-4B83-8643-4B3961A20972}" type="pres">
      <dgm:prSet presAssocID="{C6EB9C3A-40D2-4C95-AB23-C7330F7B9060}" presName="hierRoot2" presStyleCnt="0"/>
      <dgm:spPr/>
    </dgm:pt>
    <dgm:pt modelId="{737DEC86-B399-42D9-AB66-72B922FBF4CB}" type="pres">
      <dgm:prSet presAssocID="{C6EB9C3A-40D2-4C95-AB23-C7330F7B9060}" presName="composite2" presStyleCnt="0"/>
      <dgm:spPr/>
    </dgm:pt>
    <dgm:pt modelId="{1DE0F321-ED5A-41AF-A879-9B818B220EC8}" type="pres">
      <dgm:prSet presAssocID="{C6EB9C3A-40D2-4C95-AB23-C7330F7B9060}" presName="background2" presStyleLbl="node2" presStyleIdx="0" presStyleCnt="3"/>
      <dgm:spPr/>
    </dgm:pt>
    <dgm:pt modelId="{5F8CE53B-4930-4F2C-BA86-5FE3FB31B4CA}" type="pres">
      <dgm:prSet presAssocID="{C6EB9C3A-40D2-4C95-AB23-C7330F7B9060}" presName="text2" presStyleLbl="fgAcc2" presStyleIdx="0" presStyleCnt="3" custScaleX="198230" custLinFactNeighborX="-13509">
        <dgm:presLayoutVars>
          <dgm:chPref val="3"/>
        </dgm:presLayoutVars>
      </dgm:prSet>
      <dgm:spPr/>
    </dgm:pt>
    <dgm:pt modelId="{35C78D1F-A013-4073-B2E8-8821CEBC4307}" type="pres">
      <dgm:prSet presAssocID="{C6EB9C3A-40D2-4C95-AB23-C7330F7B9060}" presName="hierChild3" presStyleCnt="0"/>
      <dgm:spPr/>
    </dgm:pt>
    <dgm:pt modelId="{AF57B7B1-BF62-4559-8623-1FC2CA395D07}" type="pres">
      <dgm:prSet presAssocID="{ABB70376-3506-4004-BB7A-E7699B7D58CC}" presName="Name17" presStyleLbl="parChTrans1D3" presStyleIdx="0" presStyleCnt="5"/>
      <dgm:spPr/>
    </dgm:pt>
    <dgm:pt modelId="{894CC0E4-8969-477F-8EC5-DEAFB74E4064}" type="pres">
      <dgm:prSet presAssocID="{3BAE1DE2-EF26-489D-804B-41DA4B703748}" presName="hierRoot3" presStyleCnt="0"/>
      <dgm:spPr/>
    </dgm:pt>
    <dgm:pt modelId="{887DE6D8-1CDD-4D9B-932D-F156984752DD}" type="pres">
      <dgm:prSet presAssocID="{3BAE1DE2-EF26-489D-804B-41DA4B703748}" presName="composite3" presStyleCnt="0"/>
      <dgm:spPr/>
    </dgm:pt>
    <dgm:pt modelId="{702217B5-9891-4E57-986B-E40E5930A3B1}" type="pres">
      <dgm:prSet presAssocID="{3BAE1DE2-EF26-489D-804B-41DA4B703748}" presName="background3" presStyleLbl="node3" presStyleIdx="0" presStyleCnt="5"/>
      <dgm:spPr/>
    </dgm:pt>
    <dgm:pt modelId="{A28B493A-7E10-44B3-A290-EE45FDF33000}" type="pres">
      <dgm:prSet presAssocID="{3BAE1DE2-EF26-489D-804B-41DA4B703748}" presName="text3" presStyleLbl="fgAcc3" presStyleIdx="0" presStyleCnt="5" custScaleX="127743" custScaleY="158000" custLinFactNeighborX="-13509">
        <dgm:presLayoutVars>
          <dgm:chPref val="3"/>
        </dgm:presLayoutVars>
      </dgm:prSet>
      <dgm:spPr/>
    </dgm:pt>
    <dgm:pt modelId="{CE0C6AB2-B7F9-4E27-B71D-B491D1F9D2E1}" type="pres">
      <dgm:prSet presAssocID="{3BAE1DE2-EF26-489D-804B-41DA4B703748}" presName="hierChild4" presStyleCnt="0"/>
      <dgm:spPr/>
    </dgm:pt>
    <dgm:pt modelId="{186120EB-0E3F-49B7-B893-7F541A2AD648}" type="pres">
      <dgm:prSet presAssocID="{1AE64D7D-9E60-47B4-B4FA-4F721A35C82C}" presName="Name17" presStyleLbl="parChTrans1D3" presStyleIdx="1" presStyleCnt="5"/>
      <dgm:spPr/>
    </dgm:pt>
    <dgm:pt modelId="{989A2651-5664-484B-B406-951A301189D4}" type="pres">
      <dgm:prSet presAssocID="{C16414FA-EEEE-4039-92CE-9F255A81B115}" presName="hierRoot3" presStyleCnt="0"/>
      <dgm:spPr/>
    </dgm:pt>
    <dgm:pt modelId="{E41B6B65-7D65-4F70-91CF-B7C2B5A76256}" type="pres">
      <dgm:prSet presAssocID="{C16414FA-EEEE-4039-92CE-9F255A81B115}" presName="composite3" presStyleCnt="0"/>
      <dgm:spPr/>
    </dgm:pt>
    <dgm:pt modelId="{43BEDBA9-8DED-4279-B5CB-884CA4ACCA90}" type="pres">
      <dgm:prSet presAssocID="{C16414FA-EEEE-4039-92CE-9F255A81B115}" presName="background3" presStyleLbl="node3" presStyleIdx="1" presStyleCnt="5"/>
      <dgm:spPr/>
    </dgm:pt>
    <dgm:pt modelId="{0A69DB5D-A393-4126-8F6F-FF1C0CAFEB80}" type="pres">
      <dgm:prSet presAssocID="{C16414FA-EEEE-4039-92CE-9F255A81B115}" presName="text3" presStyleLbl="fgAcc3" presStyleIdx="1" presStyleCnt="5" custScaleX="127743" custScaleY="158000" custLinFactNeighborX="-13509">
        <dgm:presLayoutVars>
          <dgm:chPref val="3"/>
        </dgm:presLayoutVars>
      </dgm:prSet>
      <dgm:spPr/>
    </dgm:pt>
    <dgm:pt modelId="{5BA95C8F-6134-42BB-8EAE-15A8937F3242}" type="pres">
      <dgm:prSet presAssocID="{C16414FA-EEEE-4039-92CE-9F255A81B115}" presName="hierChild4" presStyleCnt="0"/>
      <dgm:spPr/>
    </dgm:pt>
    <dgm:pt modelId="{C6CF9F68-E152-41CE-B112-84CC5265A4C8}" type="pres">
      <dgm:prSet presAssocID="{75638FE9-457E-4AB7-996F-C9F7E48AFA92}" presName="Name10" presStyleLbl="parChTrans1D2" presStyleIdx="1" presStyleCnt="3"/>
      <dgm:spPr/>
    </dgm:pt>
    <dgm:pt modelId="{08459364-841E-4C9D-A710-1210EEF519FB}" type="pres">
      <dgm:prSet presAssocID="{D5E99C61-860C-4D52-86CC-F9D3A3CB1EF4}" presName="hierRoot2" presStyleCnt="0"/>
      <dgm:spPr/>
    </dgm:pt>
    <dgm:pt modelId="{A358FB81-7E80-4580-BB5F-CF5CE906637B}" type="pres">
      <dgm:prSet presAssocID="{D5E99C61-860C-4D52-86CC-F9D3A3CB1EF4}" presName="composite2" presStyleCnt="0"/>
      <dgm:spPr/>
    </dgm:pt>
    <dgm:pt modelId="{B0D99446-D4AE-4ECA-9303-B4991C445B03}" type="pres">
      <dgm:prSet presAssocID="{D5E99C61-860C-4D52-86CC-F9D3A3CB1EF4}" presName="background2" presStyleLbl="node2" presStyleIdx="1" presStyleCnt="3"/>
      <dgm:spPr/>
    </dgm:pt>
    <dgm:pt modelId="{4CF9B54D-AC20-484F-A70F-62C766126C32}" type="pres">
      <dgm:prSet presAssocID="{D5E99C61-860C-4D52-86CC-F9D3A3CB1EF4}" presName="text2" presStyleLbl="fgAcc2" presStyleIdx="1" presStyleCnt="3" custScaleX="174385">
        <dgm:presLayoutVars>
          <dgm:chPref val="3"/>
        </dgm:presLayoutVars>
      </dgm:prSet>
      <dgm:spPr/>
    </dgm:pt>
    <dgm:pt modelId="{A93A5096-47C0-4E9A-BB6D-6306175AA1FB}" type="pres">
      <dgm:prSet presAssocID="{D5E99C61-860C-4D52-86CC-F9D3A3CB1EF4}" presName="hierChild3" presStyleCnt="0"/>
      <dgm:spPr/>
    </dgm:pt>
    <dgm:pt modelId="{3E82FDEE-DA44-4ED5-B21E-70193B3A54F9}" type="pres">
      <dgm:prSet presAssocID="{22CCBC9C-2E38-4051-AF5A-D9845FC20E4C}" presName="Name17" presStyleLbl="parChTrans1D3" presStyleIdx="2" presStyleCnt="5"/>
      <dgm:spPr/>
    </dgm:pt>
    <dgm:pt modelId="{5D2EC510-FAF0-4EC7-8FD2-6C63F8A927C9}" type="pres">
      <dgm:prSet presAssocID="{0F28A5C7-48AD-4A71-9514-E5D37C9E72F6}" presName="hierRoot3" presStyleCnt="0"/>
      <dgm:spPr/>
    </dgm:pt>
    <dgm:pt modelId="{A7D8693F-DE77-4F1A-AD10-B46A9D42396B}" type="pres">
      <dgm:prSet presAssocID="{0F28A5C7-48AD-4A71-9514-E5D37C9E72F6}" presName="composite3" presStyleCnt="0"/>
      <dgm:spPr/>
    </dgm:pt>
    <dgm:pt modelId="{1C97EA1C-DD2A-4FC5-A4AC-0C822779E2A8}" type="pres">
      <dgm:prSet presAssocID="{0F28A5C7-48AD-4A71-9514-E5D37C9E72F6}" presName="background3" presStyleLbl="node3" presStyleIdx="2" presStyleCnt="5"/>
      <dgm:spPr/>
    </dgm:pt>
    <dgm:pt modelId="{19FCCEAD-185D-41F6-A1E6-5348EC4DE0D3}" type="pres">
      <dgm:prSet presAssocID="{0F28A5C7-48AD-4A71-9514-E5D37C9E72F6}" presName="text3" presStyleLbl="fgAcc3" presStyleIdx="2" presStyleCnt="5" custScaleX="127743" custScaleY="158000">
        <dgm:presLayoutVars>
          <dgm:chPref val="3"/>
        </dgm:presLayoutVars>
      </dgm:prSet>
      <dgm:spPr/>
    </dgm:pt>
    <dgm:pt modelId="{246D3DFF-64A5-4AA1-A625-ED4FD1F9D37B}" type="pres">
      <dgm:prSet presAssocID="{0F28A5C7-48AD-4A71-9514-E5D37C9E72F6}" presName="hierChild4" presStyleCnt="0"/>
      <dgm:spPr/>
    </dgm:pt>
    <dgm:pt modelId="{67CB5E3A-D96E-4C5A-85AC-321C3C3EB9ED}" type="pres">
      <dgm:prSet presAssocID="{78145FDD-009D-4B1E-8031-2E183AD217FC}" presName="Name17" presStyleLbl="parChTrans1D3" presStyleIdx="3" presStyleCnt="5"/>
      <dgm:spPr/>
    </dgm:pt>
    <dgm:pt modelId="{BB44F7B0-E6E2-4748-A17E-5C27FB459F1E}" type="pres">
      <dgm:prSet presAssocID="{6DB33EA5-EFAC-4E3B-9AA2-AA02E9CB687B}" presName="hierRoot3" presStyleCnt="0"/>
      <dgm:spPr/>
    </dgm:pt>
    <dgm:pt modelId="{3F8D2CFB-AFC3-438F-94AC-4B0DD28E50D1}" type="pres">
      <dgm:prSet presAssocID="{6DB33EA5-EFAC-4E3B-9AA2-AA02E9CB687B}" presName="composite3" presStyleCnt="0"/>
      <dgm:spPr/>
    </dgm:pt>
    <dgm:pt modelId="{B02ACB1A-363A-4CB4-8E9B-39E85E01A57C}" type="pres">
      <dgm:prSet presAssocID="{6DB33EA5-EFAC-4E3B-9AA2-AA02E9CB687B}" presName="background3" presStyleLbl="node3" presStyleIdx="3" presStyleCnt="5"/>
      <dgm:spPr/>
    </dgm:pt>
    <dgm:pt modelId="{7FF6FCAD-9CF7-483E-9D06-14A1EDCA15C0}" type="pres">
      <dgm:prSet presAssocID="{6DB33EA5-EFAC-4E3B-9AA2-AA02E9CB687B}" presName="text3" presStyleLbl="fgAcc3" presStyleIdx="3" presStyleCnt="5" custScaleX="127743" custScaleY="158000">
        <dgm:presLayoutVars>
          <dgm:chPref val="3"/>
        </dgm:presLayoutVars>
      </dgm:prSet>
      <dgm:spPr/>
    </dgm:pt>
    <dgm:pt modelId="{EA0FE5F9-BB78-4457-B4B0-7D892C08EAAA}" type="pres">
      <dgm:prSet presAssocID="{6DB33EA5-EFAC-4E3B-9AA2-AA02E9CB687B}" presName="hierChild4" presStyleCnt="0"/>
      <dgm:spPr/>
    </dgm:pt>
    <dgm:pt modelId="{FC73E9DE-EA36-4AD1-A2D9-E9C1DD47F9DE}" type="pres">
      <dgm:prSet presAssocID="{4194F134-5287-4744-A04D-2F4D4DD53499}" presName="Name10" presStyleLbl="parChTrans1D2" presStyleIdx="2" presStyleCnt="3"/>
      <dgm:spPr/>
    </dgm:pt>
    <dgm:pt modelId="{04EFF670-1891-411D-9AC8-F6DE2873B207}" type="pres">
      <dgm:prSet presAssocID="{B7E16108-19E8-4CCA-BEA2-EA0EA25D581C}" presName="hierRoot2" presStyleCnt="0"/>
      <dgm:spPr/>
    </dgm:pt>
    <dgm:pt modelId="{75339DC9-297E-4624-B3B8-9FE90B9E3417}" type="pres">
      <dgm:prSet presAssocID="{B7E16108-19E8-4CCA-BEA2-EA0EA25D581C}" presName="composite2" presStyleCnt="0"/>
      <dgm:spPr/>
    </dgm:pt>
    <dgm:pt modelId="{CBFFB407-C583-4B58-96BA-C44E032E75B1}" type="pres">
      <dgm:prSet presAssocID="{B7E16108-19E8-4CCA-BEA2-EA0EA25D581C}" presName="background2" presStyleLbl="node2" presStyleIdx="2" presStyleCnt="3"/>
      <dgm:spPr/>
    </dgm:pt>
    <dgm:pt modelId="{4F16E98A-E57A-4D0C-BECE-A7A5AE2FB5AE}" type="pres">
      <dgm:prSet presAssocID="{B7E16108-19E8-4CCA-BEA2-EA0EA25D581C}" presName="text2" presStyleLbl="fgAcc2" presStyleIdx="2" presStyleCnt="3" custScaleX="174385" custLinFactNeighborX="14931">
        <dgm:presLayoutVars>
          <dgm:chPref val="3"/>
        </dgm:presLayoutVars>
      </dgm:prSet>
      <dgm:spPr/>
    </dgm:pt>
    <dgm:pt modelId="{3862689B-1F73-4309-A04E-D58E1956680F}" type="pres">
      <dgm:prSet presAssocID="{B7E16108-19E8-4CCA-BEA2-EA0EA25D581C}" presName="hierChild3" presStyleCnt="0"/>
      <dgm:spPr/>
    </dgm:pt>
    <dgm:pt modelId="{57674F88-D2B1-45B7-B572-E2764ED1DB23}" type="pres">
      <dgm:prSet presAssocID="{4CEF428B-E01E-4AA2-B1D3-14A57E9F4E66}" presName="Name17" presStyleLbl="parChTrans1D3" presStyleIdx="4" presStyleCnt="5"/>
      <dgm:spPr/>
    </dgm:pt>
    <dgm:pt modelId="{3A9A570D-F9E8-4677-B9D6-08A369A58CC3}" type="pres">
      <dgm:prSet presAssocID="{85898DA8-429D-48F3-94F0-28C45F16F910}" presName="hierRoot3" presStyleCnt="0"/>
      <dgm:spPr/>
    </dgm:pt>
    <dgm:pt modelId="{8D0D94B2-1911-4677-9A5C-8D11E0AD814E}" type="pres">
      <dgm:prSet presAssocID="{85898DA8-429D-48F3-94F0-28C45F16F910}" presName="composite3" presStyleCnt="0"/>
      <dgm:spPr/>
    </dgm:pt>
    <dgm:pt modelId="{F8F5BE52-68D2-47B8-B49A-551BF9B43FBC}" type="pres">
      <dgm:prSet presAssocID="{85898DA8-429D-48F3-94F0-28C45F16F910}" presName="background3" presStyleLbl="node3" presStyleIdx="4" presStyleCnt="5"/>
      <dgm:spPr/>
    </dgm:pt>
    <dgm:pt modelId="{EBF089D4-C2A0-4206-A85F-A8DA289472AC}" type="pres">
      <dgm:prSet presAssocID="{85898DA8-429D-48F3-94F0-28C45F16F910}" presName="text3" presStyleLbl="fgAcc3" presStyleIdx="4" presStyleCnt="5" custScaleX="139815" custScaleY="158000" custLinFactNeighborX="14931">
        <dgm:presLayoutVars>
          <dgm:chPref val="3"/>
        </dgm:presLayoutVars>
      </dgm:prSet>
      <dgm:spPr/>
    </dgm:pt>
    <dgm:pt modelId="{31D8BA07-2B67-4469-A5F6-851B1850B96A}" type="pres">
      <dgm:prSet presAssocID="{85898DA8-429D-48F3-94F0-28C45F16F910}" presName="hierChild4" presStyleCnt="0"/>
      <dgm:spPr/>
    </dgm:pt>
  </dgm:ptLst>
  <dgm:cxnLst>
    <dgm:cxn modelId="{6315CE04-C587-4CA9-8C12-ADD5CFC65059}" type="presOf" srcId="{C16414FA-EEEE-4039-92CE-9F255A81B115}" destId="{0A69DB5D-A393-4126-8F6F-FF1C0CAFEB80}" srcOrd="0" destOrd="0" presId="urn:microsoft.com/office/officeart/2005/8/layout/hierarchy1"/>
    <dgm:cxn modelId="{9CD86505-F750-4644-8953-56BA2B53F64D}" type="presOf" srcId="{3BAE1DE2-EF26-489D-804B-41DA4B703748}" destId="{A28B493A-7E10-44B3-A290-EE45FDF33000}" srcOrd="0" destOrd="0" presId="urn:microsoft.com/office/officeart/2005/8/layout/hierarchy1"/>
    <dgm:cxn modelId="{0A0C5C14-B39F-41DD-BD65-540B3D698456}" srcId="{3714191B-D0F4-4E91-8397-1E972AB8F7B2}" destId="{C6EB9C3A-40D2-4C95-AB23-C7330F7B9060}" srcOrd="0" destOrd="0" parTransId="{2B2E5963-BF2D-4172-9CAA-0CD3AF7CA815}" sibTransId="{32AC770E-ADA0-42F4-99B7-E050FBC2B13C}"/>
    <dgm:cxn modelId="{4F3C1A17-212B-4611-9522-3B5AAF94D774}" type="presOf" srcId="{4CEF428B-E01E-4AA2-B1D3-14A57E9F4E66}" destId="{57674F88-D2B1-45B7-B572-E2764ED1DB23}" srcOrd="0" destOrd="0" presId="urn:microsoft.com/office/officeart/2005/8/layout/hierarchy1"/>
    <dgm:cxn modelId="{DEB95924-43FC-43F2-AAE0-5D0A209785E6}" type="presOf" srcId="{2B2E5963-BF2D-4172-9CAA-0CD3AF7CA815}" destId="{FB9A3213-577D-41A5-BEC7-4326E822B0E3}" srcOrd="0" destOrd="0" presId="urn:microsoft.com/office/officeart/2005/8/layout/hierarchy1"/>
    <dgm:cxn modelId="{8B51E52D-BCE7-467F-99FB-C4494526CC09}" type="presOf" srcId="{C6EB9C3A-40D2-4C95-AB23-C7330F7B9060}" destId="{5F8CE53B-4930-4F2C-BA86-5FE3FB31B4CA}" srcOrd="0" destOrd="0" presId="urn:microsoft.com/office/officeart/2005/8/layout/hierarchy1"/>
    <dgm:cxn modelId="{A2A9A833-4F50-4D1C-A3BF-1080FE64870B}" srcId="{C6EB9C3A-40D2-4C95-AB23-C7330F7B9060}" destId="{C16414FA-EEEE-4039-92CE-9F255A81B115}" srcOrd="1" destOrd="0" parTransId="{1AE64D7D-9E60-47B4-B4FA-4F721A35C82C}" sibTransId="{82C6576C-4148-43DF-9638-0A6723EAC5AB}"/>
    <dgm:cxn modelId="{04BCA23C-921F-41E1-9093-B4D615B5E063}" type="presOf" srcId="{B7E16108-19E8-4CCA-BEA2-EA0EA25D581C}" destId="{4F16E98A-E57A-4D0C-BECE-A7A5AE2FB5AE}" srcOrd="0" destOrd="0" presId="urn:microsoft.com/office/officeart/2005/8/layout/hierarchy1"/>
    <dgm:cxn modelId="{294F5642-F84A-43A5-A406-C3FA7C9CD581}" type="presOf" srcId="{0F28A5C7-48AD-4A71-9514-E5D37C9E72F6}" destId="{19FCCEAD-185D-41F6-A1E6-5348EC4DE0D3}" srcOrd="0" destOrd="0" presId="urn:microsoft.com/office/officeart/2005/8/layout/hierarchy1"/>
    <dgm:cxn modelId="{3D3DB94B-676A-481E-9B02-6390114E8C04}" type="presOf" srcId="{75638FE9-457E-4AB7-996F-C9F7E48AFA92}" destId="{C6CF9F68-E152-41CE-B112-84CC5265A4C8}" srcOrd="0" destOrd="0" presId="urn:microsoft.com/office/officeart/2005/8/layout/hierarchy1"/>
    <dgm:cxn modelId="{7ADE0061-2723-428D-B45F-CF916F1071F2}" srcId="{D5E99C61-860C-4D52-86CC-F9D3A3CB1EF4}" destId="{0F28A5C7-48AD-4A71-9514-E5D37C9E72F6}" srcOrd="0" destOrd="0" parTransId="{22CCBC9C-2E38-4051-AF5A-D9845FC20E4C}" sibTransId="{228C021B-ED19-436E-9011-688C17F3A87C}"/>
    <dgm:cxn modelId="{E7C4A361-F9DF-4086-84ED-4FC4EB495607}" type="presOf" srcId="{D5E99C61-860C-4D52-86CC-F9D3A3CB1EF4}" destId="{4CF9B54D-AC20-484F-A70F-62C766126C32}" srcOrd="0" destOrd="0" presId="urn:microsoft.com/office/officeart/2005/8/layout/hierarchy1"/>
    <dgm:cxn modelId="{0F27FC75-4CCC-4F10-B282-B019A660A423}" type="presOf" srcId="{6DB33EA5-EFAC-4E3B-9AA2-AA02E9CB687B}" destId="{7FF6FCAD-9CF7-483E-9D06-14A1EDCA15C0}" srcOrd="0" destOrd="0" presId="urn:microsoft.com/office/officeart/2005/8/layout/hierarchy1"/>
    <dgm:cxn modelId="{EE51E876-0C18-470B-AB50-6CF505C58455}" srcId="{3714191B-D0F4-4E91-8397-1E972AB8F7B2}" destId="{B7E16108-19E8-4CCA-BEA2-EA0EA25D581C}" srcOrd="2" destOrd="0" parTransId="{4194F134-5287-4744-A04D-2F4D4DD53499}" sibTransId="{CEC8CA43-1494-4615-A521-C340E4523254}"/>
    <dgm:cxn modelId="{9B58C777-C88E-4F6D-87F1-FCBAA4E88256}" srcId="{3714191B-D0F4-4E91-8397-1E972AB8F7B2}" destId="{D5E99C61-860C-4D52-86CC-F9D3A3CB1EF4}" srcOrd="1" destOrd="0" parTransId="{75638FE9-457E-4AB7-996F-C9F7E48AFA92}" sibTransId="{6A24271A-64FD-42BC-9715-F9E74BC31B5B}"/>
    <dgm:cxn modelId="{7604647C-18DC-4BD4-BF4F-AEDC8E8DA13F}" type="presOf" srcId="{78145FDD-009D-4B1E-8031-2E183AD217FC}" destId="{67CB5E3A-D96E-4C5A-85AC-321C3C3EB9ED}" srcOrd="0" destOrd="0" presId="urn:microsoft.com/office/officeart/2005/8/layout/hierarchy1"/>
    <dgm:cxn modelId="{B1476882-ED49-4A0C-95F2-F6DD949E1C70}" type="presOf" srcId="{85898DA8-429D-48F3-94F0-28C45F16F910}" destId="{EBF089D4-C2A0-4206-A85F-A8DA289472AC}" srcOrd="0" destOrd="0" presId="urn:microsoft.com/office/officeart/2005/8/layout/hierarchy1"/>
    <dgm:cxn modelId="{5F03C394-4013-4105-92A0-218D2D83E9C6}" type="presOf" srcId="{ABB70376-3506-4004-BB7A-E7699B7D58CC}" destId="{AF57B7B1-BF62-4559-8623-1FC2CA395D07}" srcOrd="0" destOrd="0" presId="urn:microsoft.com/office/officeart/2005/8/layout/hierarchy1"/>
    <dgm:cxn modelId="{C1424E95-E2DA-464D-A880-1C0BD8AA3B61}" type="presOf" srcId="{1AE64D7D-9E60-47B4-B4FA-4F721A35C82C}" destId="{186120EB-0E3F-49B7-B893-7F541A2AD648}" srcOrd="0" destOrd="0" presId="urn:microsoft.com/office/officeart/2005/8/layout/hierarchy1"/>
    <dgm:cxn modelId="{DDA9A99C-ADBA-44F6-A015-CACDAFCCE605}" srcId="{B7E16108-19E8-4CCA-BEA2-EA0EA25D581C}" destId="{85898DA8-429D-48F3-94F0-28C45F16F910}" srcOrd="0" destOrd="0" parTransId="{4CEF428B-E01E-4AA2-B1D3-14A57E9F4E66}" sibTransId="{F17E8B94-4628-41C1-83A0-D0C4485700D9}"/>
    <dgm:cxn modelId="{CD32A6A9-FC0E-452A-A9A4-5B3B843B65F0}" type="presOf" srcId="{7ED3772D-12C2-4147-8B69-BAFE3D2D860C}" destId="{2C40258B-60B4-40B7-A648-1157A4B4F49F}" srcOrd="0" destOrd="0" presId="urn:microsoft.com/office/officeart/2005/8/layout/hierarchy1"/>
    <dgm:cxn modelId="{B80D55D7-46C9-48A2-B97B-AF37B21646A7}" srcId="{C6EB9C3A-40D2-4C95-AB23-C7330F7B9060}" destId="{3BAE1DE2-EF26-489D-804B-41DA4B703748}" srcOrd="0" destOrd="0" parTransId="{ABB70376-3506-4004-BB7A-E7699B7D58CC}" sibTransId="{F613E692-F8DE-452F-996A-F20DA9D2E860}"/>
    <dgm:cxn modelId="{26D086EC-A454-4F36-8E88-835FF5C704D7}" type="presOf" srcId="{3714191B-D0F4-4E91-8397-1E972AB8F7B2}" destId="{6773E139-EB40-49F9-9622-632285220E8D}" srcOrd="0" destOrd="0" presId="urn:microsoft.com/office/officeart/2005/8/layout/hierarchy1"/>
    <dgm:cxn modelId="{F8C371F1-192C-4595-A1FB-7CC081A82CF0}" type="presOf" srcId="{22CCBC9C-2E38-4051-AF5A-D9845FC20E4C}" destId="{3E82FDEE-DA44-4ED5-B21E-70193B3A54F9}" srcOrd="0" destOrd="0" presId="urn:microsoft.com/office/officeart/2005/8/layout/hierarchy1"/>
    <dgm:cxn modelId="{8DD33CF3-FAE9-407A-BF27-E42482A862A1}" srcId="{D5E99C61-860C-4D52-86CC-F9D3A3CB1EF4}" destId="{6DB33EA5-EFAC-4E3B-9AA2-AA02E9CB687B}" srcOrd="1" destOrd="0" parTransId="{78145FDD-009D-4B1E-8031-2E183AD217FC}" sibTransId="{AF7E73FB-1B88-4C82-ABE2-E39D54C70D7E}"/>
    <dgm:cxn modelId="{FDE36CFC-C6F8-453C-960C-6AE39C5F82F9}" type="presOf" srcId="{4194F134-5287-4744-A04D-2F4D4DD53499}" destId="{FC73E9DE-EA36-4AD1-A2D9-E9C1DD47F9DE}" srcOrd="0" destOrd="0" presId="urn:microsoft.com/office/officeart/2005/8/layout/hierarchy1"/>
    <dgm:cxn modelId="{1ECFFFFF-75B9-47E1-8801-27E2811B28B8}" srcId="{7ED3772D-12C2-4147-8B69-BAFE3D2D860C}" destId="{3714191B-D0F4-4E91-8397-1E972AB8F7B2}" srcOrd="0" destOrd="0" parTransId="{C33EF908-295F-45CC-B57D-60C87E0792A9}" sibTransId="{ABEB9096-465E-4A78-BE51-CA1F069059BA}"/>
    <dgm:cxn modelId="{D6D76325-CEE4-41A0-AA29-5510116A8F05}" type="presParOf" srcId="{2C40258B-60B4-40B7-A648-1157A4B4F49F}" destId="{D6173784-4B21-48DA-94E3-44F7C687551E}" srcOrd="0" destOrd="0" presId="urn:microsoft.com/office/officeart/2005/8/layout/hierarchy1"/>
    <dgm:cxn modelId="{60EAACCC-82BF-44A7-B15C-B20EB6EA5662}" type="presParOf" srcId="{D6173784-4B21-48DA-94E3-44F7C687551E}" destId="{D84069B9-291F-419E-9B9F-0EE56308AEBC}" srcOrd="0" destOrd="0" presId="urn:microsoft.com/office/officeart/2005/8/layout/hierarchy1"/>
    <dgm:cxn modelId="{B4E05252-ABAA-4AAD-AE10-F9C5AC5C787B}" type="presParOf" srcId="{D84069B9-291F-419E-9B9F-0EE56308AEBC}" destId="{F1AE2792-B86C-492A-B119-4995087A5971}" srcOrd="0" destOrd="0" presId="urn:microsoft.com/office/officeart/2005/8/layout/hierarchy1"/>
    <dgm:cxn modelId="{48AC0C31-C408-4FEE-84AA-EBB175868E2F}" type="presParOf" srcId="{D84069B9-291F-419E-9B9F-0EE56308AEBC}" destId="{6773E139-EB40-49F9-9622-632285220E8D}" srcOrd="1" destOrd="0" presId="urn:microsoft.com/office/officeart/2005/8/layout/hierarchy1"/>
    <dgm:cxn modelId="{29E2C21D-5593-4085-B622-099C2D871139}" type="presParOf" srcId="{D6173784-4B21-48DA-94E3-44F7C687551E}" destId="{06D94596-297C-4FFD-9744-CE98D2E29A69}" srcOrd="1" destOrd="0" presId="urn:microsoft.com/office/officeart/2005/8/layout/hierarchy1"/>
    <dgm:cxn modelId="{2E03978F-DE34-4F2B-981F-A5DBA9FC186F}" type="presParOf" srcId="{06D94596-297C-4FFD-9744-CE98D2E29A69}" destId="{FB9A3213-577D-41A5-BEC7-4326E822B0E3}" srcOrd="0" destOrd="0" presId="urn:microsoft.com/office/officeart/2005/8/layout/hierarchy1"/>
    <dgm:cxn modelId="{CBE3B25C-1BF9-410C-887D-8A7D29536270}" type="presParOf" srcId="{06D94596-297C-4FFD-9744-CE98D2E29A69}" destId="{2479878E-6EAC-4B83-8643-4B3961A20972}" srcOrd="1" destOrd="0" presId="urn:microsoft.com/office/officeart/2005/8/layout/hierarchy1"/>
    <dgm:cxn modelId="{C7F59D91-BF7F-4AA8-B0F9-222B318CAAEB}" type="presParOf" srcId="{2479878E-6EAC-4B83-8643-4B3961A20972}" destId="{737DEC86-B399-42D9-AB66-72B922FBF4CB}" srcOrd="0" destOrd="0" presId="urn:microsoft.com/office/officeart/2005/8/layout/hierarchy1"/>
    <dgm:cxn modelId="{7674106A-D8D3-4BAD-8F68-89CE8CCC285F}" type="presParOf" srcId="{737DEC86-B399-42D9-AB66-72B922FBF4CB}" destId="{1DE0F321-ED5A-41AF-A879-9B818B220EC8}" srcOrd="0" destOrd="0" presId="urn:microsoft.com/office/officeart/2005/8/layout/hierarchy1"/>
    <dgm:cxn modelId="{1809947D-A42E-43C5-9D4E-129BE5F4FEDA}" type="presParOf" srcId="{737DEC86-B399-42D9-AB66-72B922FBF4CB}" destId="{5F8CE53B-4930-4F2C-BA86-5FE3FB31B4CA}" srcOrd="1" destOrd="0" presId="urn:microsoft.com/office/officeart/2005/8/layout/hierarchy1"/>
    <dgm:cxn modelId="{4240B5B7-7D14-43BB-B773-AE343B38701B}" type="presParOf" srcId="{2479878E-6EAC-4B83-8643-4B3961A20972}" destId="{35C78D1F-A013-4073-B2E8-8821CEBC4307}" srcOrd="1" destOrd="0" presId="urn:microsoft.com/office/officeart/2005/8/layout/hierarchy1"/>
    <dgm:cxn modelId="{AF8E54A4-D2C3-4291-B038-7619ECCDD511}" type="presParOf" srcId="{35C78D1F-A013-4073-B2E8-8821CEBC4307}" destId="{AF57B7B1-BF62-4559-8623-1FC2CA395D07}" srcOrd="0" destOrd="0" presId="urn:microsoft.com/office/officeart/2005/8/layout/hierarchy1"/>
    <dgm:cxn modelId="{E1CAA6D3-A308-4DE1-A86E-51C74ABBFD58}" type="presParOf" srcId="{35C78D1F-A013-4073-B2E8-8821CEBC4307}" destId="{894CC0E4-8969-477F-8EC5-DEAFB74E4064}" srcOrd="1" destOrd="0" presId="urn:microsoft.com/office/officeart/2005/8/layout/hierarchy1"/>
    <dgm:cxn modelId="{3C156607-BDFB-4633-862C-453C7C368553}" type="presParOf" srcId="{894CC0E4-8969-477F-8EC5-DEAFB74E4064}" destId="{887DE6D8-1CDD-4D9B-932D-F156984752DD}" srcOrd="0" destOrd="0" presId="urn:microsoft.com/office/officeart/2005/8/layout/hierarchy1"/>
    <dgm:cxn modelId="{19067224-BC45-43EB-96D8-895D4D301113}" type="presParOf" srcId="{887DE6D8-1CDD-4D9B-932D-F156984752DD}" destId="{702217B5-9891-4E57-986B-E40E5930A3B1}" srcOrd="0" destOrd="0" presId="urn:microsoft.com/office/officeart/2005/8/layout/hierarchy1"/>
    <dgm:cxn modelId="{7F9FCF4C-B48D-4A3D-B530-710A9530A3E7}" type="presParOf" srcId="{887DE6D8-1CDD-4D9B-932D-F156984752DD}" destId="{A28B493A-7E10-44B3-A290-EE45FDF33000}" srcOrd="1" destOrd="0" presId="urn:microsoft.com/office/officeart/2005/8/layout/hierarchy1"/>
    <dgm:cxn modelId="{36989A5F-480D-4E96-9081-53988FE5A68F}" type="presParOf" srcId="{894CC0E4-8969-477F-8EC5-DEAFB74E4064}" destId="{CE0C6AB2-B7F9-4E27-B71D-B491D1F9D2E1}" srcOrd="1" destOrd="0" presId="urn:microsoft.com/office/officeart/2005/8/layout/hierarchy1"/>
    <dgm:cxn modelId="{E65A4EAD-57BA-4C22-ADD1-CAFBF7C00EAF}" type="presParOf" srcId="{35C78D1F-A013-4073-B2E8-8821CEBC4307}" destId="{186120EB-0E3F-49B7-B893-7F541A2AD648}" srcOrd="2" destOrd="0" presId="urn:microsoft.com/office/officeart/2005/8/layout/hierarchy1"/>
    <dgm:cxn modelId="{703E25F5-E843-4687-8084-AFACA735FEF7}" type="presParOf" srcId="{35C78D1F-A013-4073-B2E8-8821CEBC4307}" destId="{989A2651-5664-484B-B406-951A301189D4}" srcOrd="3" destOrd="0" presId="urn:microsoft.com/office/officeart/2005/8/layout/hierarchy1"/>
    <dgm:cxn modelId="{84935EA5-C100-4BA7-94C6-C794B3927C98}" type="presParOf" srcId="{989A2651-5664-484B-B406-951A301189D4}" destId="{E41B6B65-7D65-4F70-91CF-B7C2B5A76256}" srcOrd="0" destOrd="0" presId="urn:microsoft.com/office/officeart/2005/8/layout/hierarchy1"/>
    <dgm:cxn modelId="{B36EF598-2D25-40F5-9AC0-B7DA7CFB0374}" type="presParOf" srcId="{E41B6B65-7D65-4F70-91CF-B7C2B5A76256}" destId="{43BEDBA9-8DED-4279-B5CB-884CA4ACCA90}" srcOrd="0" destOrd="0" presId="urn:microsoft.com/office/officeart/2005/8/layout/hierarchy1"/>
    <dgm:cxn modelId="{359BE47F-9921-4629-8102-193F4722D844}" type="presParOf" srcId="{E41B6B65-7D65-4F70-91CF-B7C2B5A76256}" destId="{0A69DB5D-A393-4126-8F6F-FF1C0CAFEB80}" srcOrd="1" destOrd="0" presId="urn:microsoft.com/office/officeart/2005/8/layout/hierarchy1"/>
    <dgm:cxn modelId="{8ED3D184-3B33-45F1-B7EF-540669CA8752}" type="presParOf" srcId="{989A2651-5664-484B-B406-951A301189D4}" destId="{5BA95C8F-6134-42BB-8EAE-15A8937F3242}" srcOrd="1" destOrd="0" presId="urn:microsoft.com/office/officeart/2005/8/layout/hierarchy1"/>
    <dgm:cxn modelId="{ED68775E-3C2C-4AB5-AC8E-A277C86100C3}" type="presParOf" srcId="{06D94596-297C-4FFD-9744-CE98D2E29A69}" destId="{C6CF9F68-E152-41CE-B112-84CC5265A4C8}" srcOrd="2" destOrd="0" presId="urn:microsoft.com/office/officeart/2005/8/layout/hierarchy1"/>
    <dgm:cxn modelId="{1E45F2E0-24DA-4FF4-A036-12F28E5AC6AF}" type="presParOf" srcId="{06D94596-297C-4FFD-9744-CE98D2E29A69}" destId="{08459364-841E-4C9D-A710-1210EEF519FB}" srcOrd="3" destOrd="0" presId="urn:microsoft.com/office/officeart/2005/8/layout/hierarchy1"/>
    <dgm:cxn modelId="{8DA1B075-4AD0-4EDB-BC78-98C997091232}" type="presParOf" srcId="{08459364-841E-4C9D-A710-1210EEF519FB}" destId="{A358FB81-7E80-4580-BB5F-CF5CE906637B}" srcOrd="0" destOrd="0" presId="urn:microsoft.com/office/officeart/2005/8/layout/hierarchy1"/>
    <dgm:cxn modelId="{114F0D14-25F8-4F93-98C9-05FFA2BDB016}" type="presParOf" srcId="{A358FB81-7E80-4580-BB5F-CF5CE906637B}" destId="{B0D99446-D4AE-4ECA-9303-B4991C445B03}" srcOrd="0" destOrd="0" presId="urn:microsoft.com/office/officeart/2005/8/layout/hierarchy1"/>
    <dgm:cxn modelId="{145C7422-5AAA-4EE6-AAE9-E9EE0DC279A0}" type="presParOf" srcId="{A358FB81-7E80-4580-BB5F-CF5CE906637B}" destId="{4CF9B54D-AC20-484F-A70F-62C766126C32}" srcOrd="1" destOrd="0" presId="urn:microsoft.com/office/officeart/2005/8/layout/hierarchy1"/>
    <dgm:cxn modelId="{D9BF6222-DD66-46D6-8179-39AD877113E5}" type="presParOf" srcId="{08459364-841E-4C9D-A710-1210EEF519FB}" destId="{A93A5096-47C0-4E9A-BB6D-6306175AA1FB}" srcOrd="1" destOrd="0" presId="urn:microsoft.com/office/officeart/2005/8/layout/hierarchy1"/>
    <dgm:cxn modelId="{8C83D863-25F5-4786-940E-BBCE93F60671}" type="presParOf" srcId="{A93A5096-47C0-4E9A-BB6D-6306175AA1FB}" destId="{3E82FDEE-DA44-4ED5-B21E-70193B3A54F9}" srcOrd="0" destOrd="0" presId="urn:microsoft.com/office/officeart/2005/8/layout/hierarchy1"/>
    <dgm:cxn modelId="{61247B87-DAFC-430B-AF00-8E7767EEF0FC}" type="presParOf" srcId="{A93A5096-47C0-4E9A-BB6D-6306175AA1FB}" destId="{5D2EC510-FAF0-4EC7-8FD2-6C63F8A927C9}" srcOrd="1" destOrd="0" presId="urn:microsoft.com/office/officeart/2005/8/layout/hierarchy1"/>
    <dgm:cxn modelId="{6864CA30-D046-40D1-AB83-A91A77EC7A89}" type="presParOf" srcId="{5D2EC510-FAF0-4EC7-8FD2-6C63F8A927C9}" destId="{A7D8693F-DE77-4F1A-AD10-B46A9D42396B}" srcOrd="0" destOrd="0" presId="urn:microsoft.com/office/officeart/2005/8/layout/hierarchy1"/>
    <dgm:cxn modelId="{E2C27DF1-D82B-4CA1-8E1D-A28E4923E9C9}" type="presParOf" srcId="{A7D8693F-DE77-4F1A-AD10-B46A9D42396B}" destId="{1C97EA1C-DD2A-4FC5-A4AC-0C822779E2A8}" srcOrd="0" destOrd="0" presId="urn:microsoft.com/office/officeart/2005/8/layout/hierarchy1"/>
    <dgm:cxn modelId="{64DD7AC4-A952-46F6-8C92-8E859E9222A2}" type="presParOf" srcId="{A7D8693F-DE77-4F1A-AD10-B46A9D42396B}" destId="{19FCCEAD-185D-41F6-A1E6-5348EC4DE0D3}" srcOrd="1" destOrd="0" presId="urn:microsoft.com/office/officeart/2005/8/layout/hierarchy1"/>
    <dgm:cxn modelId="{E7206F09-E9EE-40A8-82B5-EAC8B10CC0E1}" type="presParOf" srcId="{5D2EC510-FAF0-4EC7-8FD2-6C63F8A927C9}" destId="{246D3DFF-64A5-4AA1-A625-ED4FD1F9D37B}" srcOrd="1" destOrd="0" presId="urn:microsoft.com/office/officeart/2005/8/layout/hierarchy1"/>
    <dgm:cxn modelId="{591DCD1A-1C88-46E7-BB7A-F8A46A078577}" type="presParOf" srcId="{A93A5096-47C0-4E9A-BB6D-6306175AA1FB}" destId="{67CB5E3A-D96E-4C5A-85AC-321C3C3EB9ED}" srcOrd="2" destOrd="0" presId="urn:microsoft.com/office/officeart/2005/8/layout/hierarchy1"/>
    <dgm:cxn modelId="{869A8EF6-EC0C-406E-8BB1-AEBF6C9225AB}" type="presParOf" srcId="{A93A5096-47C0-4E9A-BB6D-6306175AA1FB}" destId="{BB44F7B0-E6E2-4748-A17E-5C27FB459F1E}" srcOrd="3" destOrd="0" presId="urn:microsoft.com/office/officeart/2005/8/layout/hierarchy1"/>
    <dgm:cxn modelId="{C94B7F88-3E71-4902-9985-BFDBF9A2FCCA}" type="presParOf" srcId="{BB44F7B0-E6E2-4748-A17E-5C27FB459F1E}" destId="{3F8D2CFB-AFC3-438F-94AC-4B0DD28E50D1}" srcOrd="0" destOrd="0" presId="urn:microsoft.com/office/officeart/2005/8/layout/hierarchy1"/>
    <dgm:cxn modelId="{5563FBD4-91BC-4169-AF4A-8E524AF8F04A}" type="presParOf" srcId="{3F8D2CFB-AFC3-438F-94AC-4B0DD28E50D1}" destId="{B02ACB1A-363A-4CB4-8E9B-39E85E01A57C}" srcOrd="0" destOrd="0" presId="urn:microsoft.com/office/officeart/2005/8/layout/hierarchy1"/>
    <dgm:cxn modelId="{F20C91F9-F7E8-49E0-9077-D02047C79DA5}" type="presParOf" srcId="{3F8D2CFB-AFC3-438F-94AC-4B0DD28E50D1}" destId="{7FF6FCAD-9CF7-483E-9D06-14A1EDCA15C0}" srcOrd="1" destOrd="0" presId="urn:microsoft.com/office/officeart/2005/8/layout/hierarchy1"/>
    <dgm:cxn modelId="{D6A50665-FE07-4A05-A92C-B53CE3612DC4}" type="presParOf" srcId="{BB44F7B0-E6E2-4748-A17E-5C27FB459F1E}" destId="{EA0FE5F9-BB78-4457-B4B0-7D892C08EAAA}" srcOrd="1" destOrd="0" presId="urn:microsoft.com/office/officeart/2005/8/layout/hierarchy1"/>
    <dgm:cxn modelId="{A9AE80DF-BA65-49F7-92C0-7CC805EC965B}" type="presParOf" srcId="{06D94596-297C-4FFD-9744-CE98D2E29A69}" destId="{FC73E9DE-EA36-4AD1-A2D9-E9C1DD47F9DE}" srcOrd="4" destOrd="0" presId="urn:microsoft.com/office/officeart/2005/8/layout/hierarchy1"/>
    <dgm:cxn modelId="{9C73F5B6-A869-4C50-9821-7FE39BA0E5D6}" type="presParOf" srcId="{06D94596-297C-4FFD-9744-CE98D2E29A69}" destId="{04EFF670-1891-411D-9AC8-F6DE2873B207}" srcOrd="5" destOrd="0" presId="urn:microsoft.com/office/officeart/2005/8/layout/hierarchy1"/>
    <dgm:cxn modelId="{5FFC2AAB-5F0C-444F-B9E6-7B4B857E4F9E}" type="presParOf" srcId="{04EFF670-1891-411D-9AC8-F6DE2873B207}" destId="{75339DC9-297E-4624-B3B8-9FE90B9E3417}" srcOrd="0" destOrd="0" presId="urn:microsoft.com/office/officeart/2005/8/layout/hierarchy1"/>
    <dgm:cxn modelId="{37A49937-AD5B-4C92-AB4E-5D621353A597}" type="presParOf" srcId="{75339DC9-297E-4624-B3B8-9FE90B9E3417}" destId="{CBFFB407-C583-4B58-96BA-C44E032E75B1}" srcOrd="0" destOrd="0" presId="urn:microsoft.com/office/officeart/2005/8/layout/hierarchy1"/>
    <dgm:cxn modelId="{CF6F7ED5-07A4-47D2-A175-F247BDD9CB29}" type="presParOf" srcId="{75339DC9-297E-4624-B3B8-9FE90B9E3417}" destId="{4F16E98A-E57A-4D0C-BECE-A7A5AE2FB5AE}" srcOrd="1" destOrd="0" presId="urn:microsoft.com/office/officeart/2005/8/layout/hierarchy1"/>
    <dgm:cxn modelId="{F8E60B7A-C274-4CD4-9DEB-3E31B302EABD}" type="presParOf" srcId="{04EFF670-1891-411D-9AC8-F6DE2873B207}" destId="{3862689B-1F73-4309-A04E-D58E1956680F}" srcOrd="1" destOrd="0" presId="urn:microsoft.com/office/officeart/2005/8/layout/hierarchy1"/>
    <dgm:cxn modelId="{28A295D1-F54D-4533-AE3A-EAAC9BB37552}" type="presParOf" srcId="{3862689B-1F73-4309-A04E-D58E1956680F}" destId="{57674F88-D2B1-45B7-B572-E2764ED1DB23}" srcOrd="0" destOrd="0" presId="urn:microsoft.com/office/officeart/2005/8/layout/hierarchy1"/>
    <dgm:cxn modelId="{80EA7599-8E34-4C09-85EC-9DE607FC4BAF}" type="presParOf" srcId="{3862689B-1F73-4309-A04E-D58E1956680F}" destId="{3A9A570D-F9E8-4677-B9D6-08A369A58CC3}" srcOrd="1" destOrd="0" presId="urn:microsoft.com/office/officeart/2005/8/layout/hierarchy1"/>
    <dgm:cxn modelId="{202F0F29-D13A-4B40-836C-A072765A03F4}" type="presParOf" srcId="{3A9A570D-F9E8-4677-B9D6-08A369A58CC3}" destId="{8D0D94B2-1911-4677-9A5C-8D11E0AD814E}" srcOrd="0" destOrd="0" presId="urn:microsoft.com/office/officeart/2005/8/layout/hierarchy1"/>
    <dgm:cxn modelId="{FDB3B0B8-C460-4041-AE05-A199A75525FE}" type="presParOf" srcId="{8D0D94B2-1911-4677-9A5C-8D11E0AD814E}" destId="{F8F5BE52-68D2-47B8-B49A-551BF9B43FBC}" srcOrd="0" destOrd="0" presId="urn:microsoft.com/office/officeart/2005/8/layout/hierarchy1"/>
    <dgm:cxn modelId="{9752E26D-C4D5-4947-9E45-197DFBB37CB5}" type="presParOf" srcId="{8D0D94B2-1911-4677-9A5C-8D11E0AD814E}" destId="{EBF089D4-C2A0-4206-A85F-A8DA289472AC}" srcOrd="1" destOrd="0" presId="urn:microsoft.com/office/officeart/2005/8/layout/hierarchy1"/>
    <dgm:cxn modelId="{3DB919BC-E2E5-49B1-A5B4-62E4670BC42A}" type="presParOf" srcId="{3A9A570D-F9E8-4677-B9D6-08A369A58CC3}" destId="{31D8BA07-2B67-4469-A5F6-851B1850B96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91767EA-4971-4B92-933D-18EF5B94AFEA}" type="doc">
      <dgm:prSet loTypeId="urn:microsoft.com/office/officeart/2008/layout/AlternatingPictureBlocks" loCatId="pictur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s-ES"/>
        </a:p>
      </dgm:t>
    </dgm:pt>
    <dgm:pt modelId="{6549E11E-17F9-473E-91B5-70DC0A6CB7F0}">
      <dgm:prSet custT="1"/>
      <dgm:spPr>
        <a:solidFill>
          <a:schemeClr val="accent2">
            <a:lumMod val="75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Morì sulla croce per pagare il prezzo dei nostri peccati (Ro 5:8)</a:t>
          </a:r>
          <a:endParaRPr lang="es-E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47D94D-95E1-4F1C-9C1F-13136140934D}" type="parTrans" cxnId="{E1A927CE-1879-4BE8-91B6-07DA7310D086}">
      <dgm:prSet/>
      <dgm:spPr/>
      <dgm:t>
        <a:bodyPr/>
        <a:lstStyle/>
        <a:p>
          <a:endParaRPr lang="es-ES" sz="1800"/>
        </a:p>
      </dgm:t>
    </dgm:pt>
    <dgm:pt modelId="{A6562836-23C0-4D7F-8E00-9D0AFDB02AF5}" type="sibTrans" cxnId="{E1A927CE-1879-4BE8-91B6-07DA7310D086}">
      <dgm:prSet/>
      <dgm:spPr/>
      <dgm:t>
        <a:bodyPr/>
        <a:lstStyle/>
        <a:p>
          <a:endParaRPr lang="es-ES" sz="1800"/>
        </a:p>
      </dgm:t>
    </dgm:pt>
    <dgm:pt modelId="{8717BCCC-67D0-47CD-B2D2-E1CB58F354F8}">
      <dgm:prSet custT="1"/>
      <dgm:spPr>
        <a:solidFill>
          <a:schemeClr val="accent3">
            <a:lumMod val="75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 fede, col pentimento e il battesimo, siamo liberati dai nostri peccati e siamo senza macchia e irreprensibili davanti a Dio [giustificazione] (Ro 5:10; Co 1:22</a:t>
          </a:r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endParaRPr lang="es-E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8238A3A-B4B4-4099-A0D4-C34F56B48B83}" type="parTrans" cxnId="{FBB8CFC7-798E-4A30-B419-ED8854AB0880}">
      <dgm:prSet/>
      <dgm:spPr/>
      <dgm:t>
        <a:bodyPr/>
        <a:lstStyle/>
        <a:p>
          <a:endParaRPr lang="es-ES" sz="1800"/>
        </a:p>
      </dgm:t>
    </dgm:pt>
    <dgm:pt modelId="{24AB40A4-9EC3-4C7C-BC2A-9CAB6D48643B}" type="sibTrans" cxnId="{FBB8CFC7-798E-4A30-B419-ED8854AB0880}">
      <dgm:prSet/>
      <dgm:spPr/>
      <dgm:t>
        <a:bodyPr/>
        <a:lstStyle/>
        <a:p>
          <a:endParaRPr lang="es-ES" sz="1800"/>
        </a:p>
      </dgm:t>
    </dgm:pt>
    <dgm:pt modelId="{D4556DC0-72DA-40F6-9D62-19BFF49651EC}">
      <dgm:prSet custT="1"/>
      <dgm:spPr>
        <a:solidFill>
          <a:schemeClr val="accent6">
            <a:lumMod val="75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 opera dello Spirito Santo la nostra vita è trasformata gradualmente e siamo santi davanti a Dio [santificazione] (Ro  8:1; 2 Co 5:17) </a:t>
          </a:r>
          <a:endParaRPr lang="es-ES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E6F66D-AA47-49F9-9355-B4F41CE35B11}" type="parTrans" cxnId="{033A8EF9-74CD-417E-B075-92AEC26A8E50}">
      <dgm:prSet/>
      <dgm:spPr/>
      <dgm:t>
        <a:bodyPr/>
        <a:lstStyle/>
        <a:p>
          <a:endParaRPr lang="es-ES" sz="1800"/>
        </a:p>
      </dgm:t>
    </dgm:pt>
    <dgm:pt modelId="{F1995D85-C586-41AC-8059-1A81CFC71B8E}" type="sibTrans" cxnId="{033A8EF9-74CD-417E-B075-92AEC26A8E50}">
      <dgm:prSet/>
      <dgm:spPr/>
      <dgm:t>
        <a:bodyPr/>
        <a:lstStyle/>
        <a:p>
          <a:endParaRPr lang="es-ES" sz="1800"/>
        </a:p>
      </dgm:t>
    </dgm:pt>
    <dgm:pt modelId="{71177C47-859E-4014-83BD-15551B3109EB}" type="pres">
      <dgm:prSet presAssocID="{E91767EA-4971-4B92-933D-18EF5B94AFEA}" presName="linearFlow" presStyleCnt="0">
        <dgm:presLayoutVars>
          <dgm:dir/>
          <dgm:resizeHandles val="exact"/>
        </dgm:presLayoutVars>
      </dgm:prSet>
      <dgm:spPr/>
    </dgm:pt>
    <dgm:pt modelId="{20EC07BB-5A3C-4564-9692-DB804DEF74B7}" type="pres">
      <dgm:prSet presAssocID="{6549E11E-17F9-473E-91B5-70DC0A6CB7F0}" presName="comp" presStyleCnt="0"/>
      <dgm:spPr/>
    </dgm:pt>
    <dgm:pt modelId="{7881DA8F-0F0E-4532-B610-06494F4AB5D4}" type="pres">
      <dgm:prSet presAssocID="{6549E11E-17F9-473E-91B5-70DC0A6CB7F0}" presName="rect2" presStyleLbl="node1" presStyleIdx="0" presStyleCnt="3" custScaleX="129525" custLinFactNeighborX="21478">
        <dgm:presLayoutVars>
          <dgm:bulletEnabled val="1"/>
        </dgm:presLayoutVars>
      </dgm:prSet>
      <dgm:spPr/>
    </dgm:pt>
    <dgm:pt modelId="{C109F6EB-5007-4416-A0BB-A8537E14AA87}" type="pres">
      <dgm:prSet presAssocID="{6549E11E-17F9-473E-91B5-70DC0A6CB7F0}" presName="rect1" presStyleLbl="lnNode1" presStyleIdx="0" presStyleCnt="3" custScaleX="170464" custLinFactNeighborX="-56437" custLinFactNeighborY="-144"/>
      <dgm:spPr>
        <a:blipFill dpi="0" rotWithShape="1">
          <a:blip xmlns:r="http://schemas.openxmlformats.org/officeDocument/2006/relationships" r:embed="rId1"/>
          <a:srcRect/>
          <a:stretch>
            <a:fillRect l="-45714" t="-14044" r="-49892" b="-74586"/>
          </a:stretch>
        </a:blip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59B7710A-D180-4FD6-B960-DAAB94F2DE58}" type="pres">
      <dgm:prSet presAssocID="{A6562836-23C0-4D7F-8E00-9D0AFDB02AF5}" presName="sibTrans" presStyleCnt="0"/>
      <dgm:spPr/>
    </dgm:pt>
    <dgm:pt modelId="{86DE16BD-11E7-4D3E-B348-DD1A8D602F63}" type="pres">
      <dgm:prSet presAssocID="{8717BCCC-67D0-47CD-B2D2-E1CB58F354F8}" presName="comp" presStyleCnt="0"/>
      <dgm:spPr/>
    </dgm:pt>
    <dgm:pt modelId="{70BA744C-B8AC-4773-B407-4525DAA415BF}" type="pres">
      <dgm:prSet presAssocID="{8717BCCC-67D0-47CD-B2D2-E1CB58F354F8}" presName="rect2" presStyleLbl="node1" presStyleIdx="1" presStyleCnt="3" custScaleX="122586" custScaleY="123512" custLinFactNeighborX="-51800" custLinFactNeighborY="-2">
        <dgm:presLayoutVars>
          <dgm:bulletEnabled val="1"/>
        </dgm:presLayoutVars>
      </dgm:prSet>
      <dgm:spPr/>
    </dgm:pt>
    <dgm:pt modelId="{6C7FBD44-A5F9-4455-A01E-1F65E2D55A80}" type="pres">
      <dgm:prSet presAssocID="{8717BCCC-67D0-47CD-B2D2-E1CB58F354F8}" presName="rect1" presStyleLbl="lnNode1" presStyleIdx="1" presStyleCnt="3" custLinFactNeighborX="-94982"/>
      <dgm:spPr>
        <a:blipFill dpi="0" rotWithShape="1">
          <a:blip xmlns:r="http://schemas.openxmlformats.org/officeDocument/2006/relationships" r:embed="rId2"/>
          <a:srcRect/>
          <a:stretch>
            <a:fillRect l="-29939" t="-13288" r="-13158"/>
          </a:stretch>
        </a:blip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6965FD3D-993C-489A-AEE6-A161544BAC66}" type="pres">
      <dgm:prSet presAssocID="{24AB40A4-9EC3-4C7C-BC2A-9CAB6D48643B}" presName="sibTrans" presStyleCnt="0"/>
      <dgm:spPr/>
    </dgm:pt>
    <dgm:pt modelId="{39B166C3-A9FB-46C6-B8E4-7F8D3139796D}" type="pres">
      <dgm:prSet presAssocID="{D4556DC0-72DA-40F6-9D62-19BFF49651EC}" presName="comp" presStyleCnt="0"/>
      <dgm:spPr/>
    </dgm:pt>
    <dgm:pt modelId="{7E8CF67D-965B-468C-8DF4-941013A901EC}" type="pres">
      <dgm:prSet presAssocID="{D4556DC0-72DA-40F6-9D62-19BFF49651EC}" presName="rect2" presStyleLbl="node1" presStyleIdx="2" presStyleCnt="3" custScaleX="129525" custLinFactNeighborX="21171">
        <dgm:presLayoutVars>
          <dgm:bulletEnabled val="1"/>
        </dgm:presLayoutVars>
      </dgm:prSet>
      <dgm:spPr/>
    </dgm:pt>
    <dgm:pt modelId="{23C4F2D5-6CC6-4ABD-B543-1004840CE357}" type="pres">
      <dgm:prSet presAssocID="{D4556DC0-72DA-40F6-9D62-19BFF49651EC}" presName="rect1" presStyleLbl="lnNode1" presStyleIdx="2" presStyleCnt="3" custScaleX="170464" custLinFactNeighborX="-55724"/>
      <dgm:spPr>
        <a:blipFill rotWithShape="1">
          <a:blip xmlns:r="http://schemas.openxmlformats.org/officeDocument/2006/relationships" r:embed="rId3"/>
          <a:srcRect/>
          <a:stretch>
            <a:fillRect t="-13000" b="-13000"/>
          </a:stretch>
        </a:blip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</dgm:ptLst>
  <dgm:cxnLst>
    <dgm:cxn modelId="{51788D54-77C9-4984-B280-62CA278825B1}" type="presOf" srcId="{8717BCCC-67D0-47CD-B2D2-E1CB58F354F8}" destId="{70BA744C-B8AC-4773-B407-4525DAA415BF}" srcOrd="0" destOrd="0" presId="urn:microsoft.com/office/officeart/2008/layout/AlternatingPictureBlocks"/>
    <dgm:cxn modelId="{575B63A9-D139-4236-8760-5FC7CF05EFC9}" type="presOf" srcId="{E91767EA-4971-4B92-933D-18EF5B94AFEA}" destId="{71177C47-859E-4014-83BD-15551B3109EB}" srcOrd="0" destOrd="0" presId="urn:microsoft.com/office/officeart/2008/layout/AlternatingPictureBlocks"/>
    <dgm:cxn modelId="{FBB8CFC7-798E-4A30-B419-ED8854AB0880}" srcId="{E91767EA-4971-4B92-933D-18EF5B94AFEA}" destId="{8717BCCC-67D0-47CD-B2D2-E1CB58F354F8}" srcOrd="1" destOrd="0" parTransId="{68238A3A-B4B4-4099-A0D4-C34F56B48B83}" sibTransId="{24AB40A4-9EC3-4C7C-BC2A-9CAB6D48643B}"/>
    <dgm:cxn modelId="{E1A927CE-1879-4BE8-91B6-07DA7310D086}" srcId="{E91767EA-4971-4B92-933D-18EF5B94AFEA}" destId="{6549E11E-17F9-473E-91B5-70DC0A6CB7F0}" srcOrd="0" destOrd="0" parTransId="{BF47D94D-95E1-4F1C-9C1F-13136140934D}" sibTransId="{A6562836-23C0-4D7F-8E00-9D0AFDB02AF5}"/>
    <dgm:cxn modelId="{90DF29DC-9EB5-45C5-BF36-49BDFB81032C}" type="presOf" srcId="{6549E11E-17F9-473E-91B5-70DC0A6CB7F0}" destId="{7881DA8F-0F0E-4532-B610-06494F4AB5D4}" srcOrd="0" destOrd="0" presId="urn:microsoft.com/office/officeart/2008/layout/AlternatingPictureBlocks"/>
    <dgm:cxn modelId="{1229B7F4-C6D8-481C-AC93-4866E2942EB1}" type="presOf" srcId="{D4556DC0-72DA-40F6-9D62-19BFF49651EC}" destId="{7E8CF67D-965B-468C-8DF4-941013A901EC}" srcOrd="0" destOrd="0" presId="urn:microsoft.com/office/officeart/2008/layout/AlternatingPictureBlocks"/>
    <dgm:cxn modelId="{033A8EF9-74CD-417E-B075-92AEC26A8E50}" srcId="{E91767EA-4971-4B92-933D-18EF5B94AFEA}" destId="{D4556DC0-72DA-40F6-9D62-19BFF49651EC}" srcOrd="2" destOrd="0" parTransId="{6BE6F66D-AA47-49F9-9355-B4F41CE35B11}" sibTransId="{F1995D85-C586-41AC-8059-1A81CFC71B8E}"/>
    <dgm:cxn modelId="{6157B064-3700-4364-9E4F-24B4386B1604}" type="presParOf" srcId="{71177C47-859E-4014-83BD-15551B3109EB}" destId="{20EC07BB-5A3C-4564-9692-DB804DEF74B7}" srcOrd="0" destOrd="0" presId="urn:microsoft.com/office/officeart/2008/layout/AlternatingPictureBlocks"/>
    <dgm:cxn modelId="{A25B4176-F450-4412-8077-CE0D6C95BDFF}" type="presParOf" srcId="{20EC07BB-5A3C-4564-9692-DB804DEF74B7}" destId="{7881DA8F-0F0E-4532-B610-06494F4AB5D4}" srcOrd="0" destOrd="0" presId="urn:microsoft.com/office/officeart/2008/layout/AlternatingPictureBlocks"/>
    <dgm:cxn modelId="{F81DCEAD-42FE-4B2D-A21F-C1D9EC1EE634}" type="presParOf" srcId="{20EC07BB-5A3C-4564-9692-DB804DEF74B7}" destId="{C109F6EB-5007-4416-A0BB-A8537E14AA87}" srcOrd="1" destOrd="0" presId="urn:microsoft.com/office/officeart/2008/layout/AlternatingPictureBlocks"/>
    <dgm:cxn modelId="{05905E0B-0594-470B-86FD-B78AFD942F3A}" type="presParOf" srcId="{71177C47-859E-4014-83BD-15551B3109EB}" destId="{59B7710A-D180-4FD6-B960-DAAB94F2DE58}" srcOrd="1" destOrd="0" presId="urn:microsoft.com/office/officeart/2008/layout/AlternatingPictureBlocks"/>
    <dgm:cxn modelId="{F5401CDF-BDE7-41DF-8A18-42889FC27FA5}" type="presParOf" srcId="{71177C47-859E-4014-83BD-15551B3109EB}" destId="{86DE16BD-11E7-4D3E-B348-DD1A8D602F63}" srcOrd="2" destOrd="0" presId="urn:microsoft.com/office/officeart/2008/layout/AlternatingPictureBlocks"/>
    <dgm:cxn modelId="{608B44EC-E17A-4DD9-912F-594928E78C91}" type="presParOf" srcId="{86DE16BD-11E7-4D3E-B348-DD1A8D602F63}" destId="{70BA744C-B8AC-4773-B407-4525DAA415BF}" srcOrd="0" destOrd="0" presId="urn:microsoft.com/office/officeart/2008/layout/AlternatingPictureBlocks"/>
    <dgm:cxn modelId="{BBC0468F-41FD-472E-8190-8186E1C97B12}" type="presParOf" srcId="{86DE16BD-11E7-4D3E-B348-DD1A8D602F63}" destId="{6C7FBD44-A5F9-4455-A01E-1F65E2D55A80}" srcOrd="1" destOrd="0" presId="urn:microsoft.com/office/officeart/2008/layout/AlternatingPictureBlocks"/>
    <dgm:cxn modelId="{7DF84676-CFC9-4C03-93AB-1D099F851C58}" type="presParOf" srcId="{71177C47-859E-4014-83BD-15551B3109EB}" destId="{6965FD3D-993C-489A-AEE6-A161544BAC66}" srcOrd="3" destOrd="0" presId="urn:microsoft.com/office/officeart/2008/layout/AlternatingPictureBlocks"/>
    <dgm:cxn modelId="{5397D852-4439-4FD2-9FB3-0ECB675E2B7F}" type="presParOf" srcId="{71177C47-859E-4014-83BD-15551B3109EB}" destId="{39B166C3-A9FB-46C6-B8E4-7F8D3139796D}" srcOrd="4" destOrd="0" presId="urn:microsoft.com/office/officeart/2008/layout/AlternatingPictureBlocks"/>
    <dgm:cxn modelId="{9E067FD7-4E33-4600-B3E9-ECC6012211EE}" type="presParOf" srcId="{39B166C3-A9FB-46C6-B8E4-7F8D3139796D}" destId="{7E8CF67D-965B-468C-8DF4-941013A901EC}" srcOrd="0" destOrd="0" presId="urn:microsoft.com/office/officeart/2008/layout/AlternatingPictureBlocks"/>
    <dgm:cxn modelId="{67FBDD41-B338-4CF4-9DC3-5410B3F96280}" type="presParOf" srcId="{39B166C3-A9FB-46C6-B8E4-7F8D3139796D}" destId="{23C4F2D5-6CC6-4ABD-B543-1004840CE357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566F10D-4BC4-40E1-8AFF-35A979D16F14}" type="doc">
      <dgm:prSet loTypeId="urn:microsoft.com/office/officeart/2008/layout/PictureAccentList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9F0CA98B-63E6-4568-99CA-80CAD398C9BC}">
      <dgm:prSet custT="1"/>
      <dgm:spPr>
        <a:solidFill>
          <a:schemeClr val="accent2"/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Permanere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E70437-0F5F-43AD-B740-FCB30B4D1E0D}" type="parTrans" cxnId="{60A4FF47-F96A-4ACA-A90C-51CABCB830C3}">
      <dgm:prSet/>
      <dgm:spPr/>
      <dgm:t>
        <a:bodyPr/>
        <a:lstStyle/>
        <a:p>
          <a:endParaRPr lang="es-ES" sz="2000"/>
        </a:p>
      </dgm:t>
    </dgm:pt>
    <dgm:pt modelId="{D2D79D84-6D01-429D-839C-4986F45893AD}" type="sibTrans" cxnId="{60A4FF47-F96A-4ACA-A90C-51CABCB830C3}">
      <dgm:prSet/>
      <dgm:spPr/>
      <dgm:t>
        <a:bodyPr/>
        <a:lstStyle/>
        <a:p>
          <a:endParaRPr lang="es-ES" sz="2000"/>
        </a:p>
      </dgm:t>
    </dgm:pt>
    <dgm:pt modelId="{E596A21B-0BBF-40BB-B82E-6F193F6C6D0F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it-IT" sz="1800" b="1" dirty="0">
              <a:solidFill>
                <a:schemeClr val="tx1"/>
              </a:solidFill>
            </a:rPr>
            <a:t>Essere costanti come lo fu Pietro quando, dopo essere stato rilasciato dal carcere</a:t>
          </a:r>
          <a:r>
            <a:rPr lang="es-ES" sz="1800" b="1" dirty="0">
              <a:solidFill>
                <a:schemeClr val="tx1"/>
              </a:solidFill>
            </a:rPr>
            <a:t>, </a:t>
          </a:r>
          <a:r>
            <a:rPr lang="it-IT" sz="1800" b="1" dirty="0">
              <a:solidFill>
                <a:schemeClr val="tx1"/>
              </a:solidFill>
            </a:rPr>
            <a:t>bussò alla porta finché non gli aprirono </a:t>
          </a:r>
          <a:r>
            <a:rPr lang="es-ES" sz="1800" b="1" dirty="0">
              <a:solidFill>
                <a:schemeClr val="tx1"/>
              </a:solidFill>
            </a:rPr>
            <a:t>(At 12:11-16</a:t>
          </a:r>
          <a:r>
            <a:rPr lang="es-ES" sz="2000" b="1" dirty="0">
              <a:solidFill>
                <a:schemeClr val="tx1"/>
              </a:solidFill>
            </a:rPr>
            <a:t>)</a:t>
          </a:r>
          <a:endParaRPr lang="es-ES" sz="2000" dirty="0">
            <a:solidFill>
              <a:schemeClr val="tx1"/>
            </a:solidFill>
          </a:endParaRPr>
        </a:p>
      </dgm:t>
    </dgm:pt>
    <dgm:pt modelId="{B3D6DCAB-E806-4696-ABA4-136857D5F32E}" type="parTrans" cxnId="{58F079D3-5DA1-46D5-BB52-BF62C221BFED}">
      <dgm:prSet/>
      <dgm:spPr/>
      <dgm:t>
        <a:bodyPr/>
        <a:lstStyle/>
        <a:p>
          <a:endParaRPr lang="es-ES" sz="2000"/>
        </a:p>
      </dgm:t>
    </dgm:pt>
    <dgm:pt modelId="{3B05DC36-43B0-494D-ACBA-07FEA6989033}" type="sibTrans" cxnId="{58F079D3-5DA1-46D5-BB52-BF62C221BFED}">
      <dgm:prSet/>
      <dgm:spPr/>
      <dgm:t>
        <a:bodyPr/>
        <a:lstStyle/>
        <a:p>
          <a:endParaRPr lang="es-ES" sz="2000"/>
        </a:p>
      </dgm:t>
    </dgm:pt>
    <dgm:pt modelId="{E0289110-EEC4-4DCE-A739-E94DA4A2D93E}">
      <dgm:prSet custT="1"/>
      <dgm:spPr>
        <a:solidFill>
          <a:srgbClr val="EA6F00"/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Essere fondati nella fede 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12AEFBD-2E8C-4481-A49E-B88A6119E7A6}" type="parTrans" cxnId="{F3984F6F-9CBD-4E0B-BD34-714E846B001C}">
      <dgm:prSet/>
      <dgm:spPr/>
      <dgm:t>
        <a:bodyPr/>
        <a:lstStyle/>
        <a:p>
          <a:endParaRPr lang="es-ES" sz="2000"/>
        </a:p>
      </dgm:t>
    </dgm:pt>
    <dgm:pt modelId="{B23D69F5-3A0B-43F8-95BB-8E49956213E5}" type="sibTrans" cxnId="{F3984F6F-9CBD-4E0B-BD34-714E846B001C}">
      <dgm:prSet/>
      <dgm:spPr/>
      <dgm:t>
        <a:bodyPr/>
        <a:lstStyle/>
        <a:p>
          <a:endParaRPr lang="es-ES" sz="2000"/>
        </a:p>
      </dgm:t>
    </dgm:pt>
    <dgm:pt modelId="{976C2CB5-A302-482B-B313-7CEE89BEFDDE}">
      <dgm:prSet custT="1"/>
      <dgm:spPr>
        <a:solidFill>
          <a:srgbClr val="FFC189"/>
        </a:solidFill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La nostra fede deve essere solida, </a:t>
          </a:r>
          <a:r>
            <a:rPr lang="es-ES" sz="2000" b="1" dirty="0" err="1">
              <a:solidFill>
                <a:schemeClr val="tx1"/>
              </a:solidFill>
            </a:rPr>
            <a:t>fondata</a:t>
          </a:r>
          <a:r>
            <a:rPr lang="es-ES" sz="2000" b="1" dirty="0">
              <a:solidFill>
                <a:schemeClr val="tx1"/>
              </a:solidFill>
            </a:rPr>
            <a:t> </a:t>
          </a:r>
          <a:r>
            <a:rPr lang="es-ES" sz="2000" b="1" dirty="0" err="1">
              <a:solidFill>
                <a:schemeClr val="tx1"/>
              </a:solidFill>
            </a:rPr>
            <a:t>sulle</a:t>
          </a:r>
          <a:r>
            <a:rPr lang="es-ES" sz="2000" b="1" dirty="0">
              <a:solidFill>
                <a:schemeClr val="tx1"/>
              </a:solidFill>
            </a:rPr>
            <a:t> verità che abbiamo imparato nella Bibbia</a:t>
          </a:r>
          <a:endParaRPr lang="es-ES" sz="2000" dirty="0">
            <a:solidFill>
              <a:schemeClr val="tx1"/>
            </a:solidFill>
          </a:endParaRPr>
        </a:p>
      </dgm:t>
    </dgm:pt>
    <dgm:pt modelId="{7BB1F9F3-1178-4E88-A78C-E62EAC1A25D5}" type="parTrans" cxnId="{7DB7500B-F097-4B49-BE42-65CEF319C1F4}">
      <dgm:prSet/>
      <dgm:spPr/>
      <dgm:t>
        <a:bodyPr/>
        <a:lstStyle/>
        <a:p>
          <a:endParaRPr lang="es-ES" sz="2000"/>
        </a:p>
      </dgm:t>
    </dgm:pt>
    <dgm:pt modelId="{09FB35FD-500A-42EE-9A39-03E8E2BD29AD}" type="sibTrans" cxnId="{7DB7500B-F097-4B49-BE42-65CEF319C1F4}">
      <dgm:prSet/>
      <dgm:spPr/>
      <dgm:t>
        <a:bodyPr/>
        <a:lstStyle/>
        <a:p>
          <a:endParaRPr lang="es-ES" sz="2000"/>
        </a:p>
      </dgm:t>
    </dgm:pt>
    <dgm:pt modelId="{7DFA2C14-980C-4458-8358-24AB423735C2}">
      <dgm:prSet custT="1"/>
      <dgm:spPr>
        <a:solidFill>
          <a:srgbClr val="918E00"/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Essere fermi nella fede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616B6DC-5C4F-4B15-8E92-259A85921BBA}" type="parTrans" cxnId="{109ED89D-5F03-4FD9-BB91-51549A251A4C}">
      <dgm:prSet/>
      <dgm:spPr/>
      <dgm:t>
        <a:bodyPr/>
        <a:lstStyle/>
        <a:p>
          <a:endParaRPr lang="es-ES" sz="2000"/>
        </a:p>
      </dgm:t>
    </dgm:pt>
    <dgm:pt modelId="{4E747D99-B2D6-41A5-B112-672012C262D3}" type="sibTrans" cxnId="{109ED89D-5F03-4FD9-BB91-51549A251A4C}">
      <dgm:prSet/>
      <dgm:spPr/>
      <dgm:t>
        <a:bodyPr/>
        <a:lstStyle/>
        <a:p>
          <a:endParaRPr lang="es-ES" sz="2000"/>
        </a:p>
      </dgm:t>
    </dgm:pt>
    <dgm:pt modelId="{5FDE451D-1B59-477D-8BE3-6341E701B342}">
      <dgm:prSet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Dobbiamo </a:t>
          </a:r>
          <a:r>
            <a:rPr lang="es-ES" sz="2000" b="1" dirty="0" err="1">
              <a:solidFill>
                <a:schemeClr val="tx1"/>
              </a:solidFill>
            </a:rPr>
            <a:t>essere</a:t>
          </a:r>
          <a:r>
            <a:rPr lang="es-ES" sz="2000" b="1" dirty="0">
              <a:solidFill>
                <a:schemeClr val="tx1"/>
              </a:solidFill>
            </a:rPr>
            <a:t> </a:t>
          </a:r>
          <a:r>
            <a:rPr lang="es-ES" sz="2000" b="1" dirty="0" err="1">
              <a:solidFill>
                <a:schemeClr val="tx1"/>
              </a:solidFill>
            </a:rPr>
            <a:t>inamovibili</a:t>
          </a:r>
          <a:r>
            <a:rPr lang="es-ES" sz="2000" b="1" dirty="0">
              <a:solidFill>
                <a:schemeClr val="tx1"/>
              </a:solidFill>
            </a:rPr>
            <a:t>, </a:t>
          </a:r>
          <a:r>
            <a:rPr lang="it-IT" sz="2000" b="1" dirty="0">
              <a:solidFill>
                <a:schemeClr val="tx1"/>
              </a:solidFill>
            </a:rPr>
            <a:t>senza mai smettere di credere nella speranza del V</a:t>
          </a:r>
          <a:r>
            <a:rPr lang="es-ES" sz="2000" b="1" dirty="0" err="1">
              <a:solidFill>
                <a:schemeClr val="tx1"/>
              </a:solidFill>
            </a:rPr>
            <a:t>angelo</a:t>
          </a:r>
          <a:endParaRPr lang="es-ES" sz="2000" dirty="0">
            <a:solidFill>
              <a:schemeClr val="tx1"/>
            </a:solidFill>
          </a:endParaRPr>
        </a:p>
      </dgm:t>
    </dgm:pt>
    <dgm:pt modelId="{1E962015-01B8-478D-B49F-39F27BCA6F9F}" type="parTrans" cxnId="{3BB5211B-0EF2-4E8B-9AE3-1DC7D3786CB5}">
      <dgm:prSet/>
      <dgm:spPr/>
      <dgm:t>
        <a:bodyPr/>
        <a:lstStyle/>
        <a:p>
          <a:endParaRPr lang="es-ES" sz="2000"/>
        </a:p>
      </dgm:t>
    </dgm:pt>
    <dgm:pt modelId="{4FAC6460-1B5F-4940-B6DC-B3FA913F98C7}" type="sibTrans" cxnId="{3BB5211B-0EF2-4E8B-9AE3-1DC7D3786CB5}">
      <dgm:prSet/>
      <dgm:spPr/>
      <dgm:t>
        <a:bodyPr/>
        <a:lstStyle/>
        <a:p>
          <a:endParaRPr lang="es-ES" sz="2000"/>
        </a:p>
      </dgm:t>
    </dgm:pt>
    <dgm:pt modelId="{A8D12DF0-4586-4CB2-8FEC-C496F57C5CE1}" type="pres">
      <dgm:prSet presAssocID="{5566F10D-4BC4-40E1-8AFF-35A979D16F14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50BFA9A4-6ED7-4513-B9C6-1F42FDCABF89}" type="pres">
      <dgm:prSet presAssocID="{9F0CA98B-63E6-4568-99CA-80CAD398C9BC}" presName="root" presStyleCnt="0">
        <dgm:presLayoutVars>
          <dgm:chMax/>
          <dgm:chPref val="4"/>
        </dgm:presLayoutVars>
      </dgm:prSet>
      <dgm:spPr/>
    </dgm:pt>
    <dgm:pt modelId="{0E324380-D3D3-4ED0-A415-19DC502AC6EB}" type="pres">
      <dgm:prSet presAssocID="{9F0CA98B-63E6-4568-99CA-80CAD398C9BC}" presName="rootComposite" presStyleCnt="0">
        <dgm:presLayoutVars/>
      </dgm:prSet>
      <dgm:spPr/>
    </dgm:pt>
    <dgm:pt modelId="{21A0BE21-9D1E-45AC-8E26-59B8565D653E}" type="pres">
      <dgm:prSet presAssocID="{9F0CA98B-63E6-4568-99CA-80CAD398C9BC}" presName="rootText" presStyleLbl="node0" presStyleIdx="0" presStyleCnt="3" custScaleX="104540" custScaleY="164240" custLinFactNeighborY="-19944">
        <dgm:presLayoutVars>
          <dgm:chMax/>
          <dgm:chPref val="4"/>
        </dgm:presLayoutVars>
      </dgm:prSet>
      <dgm:spPr/>
    </dgm:pt>
    <dgm:pt modelId="{1A487739-45EE-41A6-9AEC-1D561FB88AE5}" type="pres">
      <dgm:prSet presAssocID="{9F0CA98B-63E6-4568-99CA-80CAD398C9BC}" presName="childShape" presStyleCnt="0">
        <dgm:presLayoutVars>
          <dgm:chMax val="0"/>
          <dgm:chPref val="0"/>
        </dgm:presLayoutVars>
      </dgm:prSet>
      <dgm:spPr/>
    </dgm:pt>
    <dgm:pt modelId="{FCB537BE-C89B-4B5A-9C76-279229B15C2D}" type="pres">
      <dgm:prSet presAssocID="{E596A21B-0BBF-40BB-B82E-6F193F6C6D0F}" presName="childComposite" presStyleCnt="0">
        <dgm:presLayoutVars>
          <dgm:chMax val="0"/>
          <dgm:chPref val="0"/>
        </dgm:presLayoutVars>
      </dgm:prSet>
      <dgm:spPr/>
    </dgm:pt>
    <dgm:pt modelId="{99D36536-A3B4-4D49-83BE-457AE2F5B7A2}" type="pres">
      <dgm:prSet presAssocID="{E596A21B-0BBF-40BB-B82E-6F193F6C6D0F}" presName="Image" presStyleLbl="node1" presStyleIdx="0" presStyleCnt="3" custScaleX="455993" custScaleY="941757"/>
      <dgm:spPr>
        <a:blipFill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 l="-29000" r="-29000"/>
          </a:stretch>
        </a:blipFill>
      </dgm:spPr>
    </dgm:pt>
    <dgm:pt modelId="{A1EEB81C-6A78-4F44-9F26-625A031207C2}" type="pres">
      <dgm:prSet presAssocID="{E596A21B-0BBF-40BB-B82E-6F193F6C6D0F}" presName="childText" presStyleLbl="lnNode1" presStyleIdx="0" presStyleCnt="3" custScaleX="82925" custScaleY="1030413" custLinFactNeighborX="4497">
        <dgm:presLayoutVars>
          <dgm:chMax val="0"/>
          <dgm:chPref val="0"/>
          <dgm:bulletEnabled val="1"/>
        </dgm:presLayoutVars>
      </dgm:prSet>
      <dgm:spPr/>
    </dgm:pt>
    <dgm:pt modelId="{F3FA5ED4-9239-48B1-83D2-C490F3FF90AB}" type="pres">
      <dgm:prSet presAssocID="{E0289110-EEC4-4DCE-A739-E94DA4A2D93E}" presName="root" presStyleCnt="0">
        <dgm:presLayoutVars>
          <dgm:chMax/>
          <dgm:chPref val="4"/>
        </dgm:presLayoutVars>
      </dgm:prSet>
      <dgm:spPr/>
    </dgm:pt>
    <dgm:pt modelId="{6F265DB6-1C05-4447-8ABC-C417F3A7F533}" type="pres">
      <dgm:prSet presAssocID="{E0289110-EEC4-4DCE-A739-E94DA4A2D93E}" presName="rootComposite" presStyleCnt="0">
        <dgm:presLayoutVars/>
      </dgm:prSet>
      <dgm:spPr/>
    </dgm:pt>
    <dgm:pt modelId="{38F04ACA-9C01-45E8-8BFC-5DCFD3FAEB20}" type="pres">
      <dgm:prSet presAssocID="{E0289110-EEC4-4DCE-A739-E94DA4A2D93E}" presName="rootText" presStyleLbl="node0" presStyleIdx="1" presStyleCnt="3" custScaleX="104540" custScaleY="164240" custLinFactNeighborX="843" custLinFactNeighborY="-19944">
        <dgm:presLayoutVars>
          <dgm:chMax/>
          <dgm:chPref val="4"/>
        </dgm:presLayoutVars>
      </dgm:prSet>
      <dgm:spPr/>
    </dgm:pt>
    <dgm:pt modelId="{E1982AE1-6861-4DB5-A7B5-09D0CE538762}" type="pres">
      <dgm:prSet presAssocID="{E0289110-EEC4-4DCE-A739-E94DA4A2D93E}" presName="childShape" presStyleCnt="0">
        <dgm:presLayoutVars>
          <dgm:chMax val="0"/>
          <dgm:chPref val="0"/>
        </dgm:presLayoutVars>
      </dgm:prSet>
      <dgm:spPr/>
    </dgm:pt>
    <dgm:pt modelId="{FA876027-4C51-4581-B72A-2192E4433A3E}" type="pres">
      <dgm:prSet presAssocID="{976C2CB5-A302-482B-B313-7CEE89BEFDDE}" presName="childComposite" presStyleCnt="0">
        <dgm:presLayoutVars>
          <dgm:chMax val="0"/>
          <dgm:chPref val="0"/>
        </dgm:presLayoutVars>
      </dgm:prSet>
      <dgm:spPr/>
    </dgm:pt>
    <dgm:pt modelId="{F20D61F0-7A4B-4A87-8119-BA789B8B2306}" type="pres">
      <dgm:prSet presAssocID="{976C2CB5-A302-482B-B313-7CEE89BEFDDE}" presName="Image" presStyleLbl="node1" presStyleIdx="1" presStyleCnt="3" custScaleX="455993" custScaleY="941757" custLinFactNeighborX="-16620"/>
      <dgm:spPr>
        <a:blipFill dpi="0" rotWithShape="1">
          <a:blip xmlns:r="http://schemas.openxmlformats.org/officeDocument/2006/relationships" r:embed="rId3"/>
          <a:srcRect/>
          <a:stretch>
            <a:fillRect l="-64030" t="-47267" r="-78515" b="-707"/>
          </a:stretch>
        </a:blipFill>
      </dgm:spPr>
    </dgm:pt>
    <dgm:pt modelId="{DC85CE15-62B1-44D9-A6C8-D2A406848E6A}" type="pres">
      <dgm:prSet presAssocID="{976C2CB5-A302-482B-B313-7CEE89BEFDDE}" presName="childText" presStyleLbl="lnNode1" presStyleIdx="1" presStyleCnt="3" custScaleX="72935" custScaleY="1030413" custLinFactNeighborX="2955">
        <dgm:presLayoutVars>
          <dgm:chMax val="0"/>
          <dgm:chPref val="0"/>
          <dgm:bulletEnabled val="1"/>
        </dgm:presLayoutVars>
      </dgm:prSet>
      <dgm:spPr/>
    </dgm:pt>
    <dgm:pt modelId="{DD7A7ECF-89C8-452B-BE91-0A8AED270DD6}" type="pres">
      <dgm:prSet presAssocID="{7DFA2C14-980C-4458-8358-24AB423735C2}" presName="root" presStyleCnt="0">
        <dgm:presLayoutVars>
          <dgm:chMax/>
          <dgm:chPref val="4"/>
        </dgm:presLayoutVars>
      </dgm:prSet>
      <dgm:spPr/>
    </dgm:pt>
    <dgm:pt modelId="{CB7DA90B-FFE8-4D65-9BAF-5B5E4070AE37}" type="pres">
      <dgm:prSet presAssocID="{7DFA2C14-980C-4458-8358-24AB423735C2}" presName="rootComposite" presStyleCnt="0">
        <dgm:presLayoutVars/>
      </dgm:prSet>
      <dgm:spPr/>
    </dgm:pt>
    <dgm:pt modelId="{C473FD13-5BAF-4B9B-BF2E-9AAD8331BEC3}" type="pres">
      <dgm:prSet presAssocID="{7DFA2C14-980C-4458-8358-24AB423735C2}" presName="rootText" presStyleLbl="node0" presStyleIdx="2" presStyleCnt="3" custScaleX="104540" custScaleY="164240" custLinFactNeighborY="-19944">
        <dgm:presLayoutVars>
          <dgm:chMax/>
          <dgm:chPref val="4"/>
        </dgm:presLayoutVars>
      </dgm:prSet>
      <dgm:spPr/>
    </dgm:pt>
    <dgm:pt modelId="{3554B20F-352F-4A64-9D96-AEED70C17A8B}" type="pres">
      <dgm:prSet presAssocID="{7DFA2C14-980C-4458-8358-24AB423735C2}" presName="childShape" presStyleCnt="0">
        <dgm:presLayoutVars>
          <dgm:chMax val="0"/>
          <dgm:chPref val="0"/>
        </dgm:presLayoutVars>
      </dgm:prSet>
      <dgm:spPr/>
    </dgm:pt>
    <dgm:pt modelId="{7A594239-AE1A-4170-96EB-C51A8963145C}" type="pres">
      <dgm:prSet presAssocID="{5FDE451D-1B59-477D-8BE3-6341E701B342}" presName="childComposite" presStyleCnt="0">
        <dgm:presLayoutVars>
          <dgm:chMax val="0"/>
          <dgm:chPref val="0"/>
        </dgm:presLayoutVars>
      </dgm:prSet>
      <dgm:spPr/>
    </dgm:pt>
    <dgm:pt modelId="{B9BC0BC2-73FB-4F25-88C4-5E109F8D6048}" type="pres">
      <dgm:prSet presAssocID="{5FDE451D-1B59-477D-8BE3-6341E701B342}" presName="Image" presStyleLbl="node1" presStyleIdx="2" presStyleCnt="3" custScaleX="455993" custScaleY="941757" custLinFactNeighborX="-37315"/>
      <dgm:spPr>
        <a:blipFill rotWithShape="1">
          <a:blip xmlns:r="http://schemas.openxmlformats.org/officeDocument/2006/relationships" r:embed="rId4"/>
          <a:srcRect/>
          <a:stretch>
            <a:fillRect l="-53000" r="-53000"/>
          </a:stretch>
        </a:blipFill>
      </dgm:spPr>
    </dgm:pt>
    <dgm:pt modelId="{038902D1-3B27-495C-9EBB-1AB2E50AC2A9}" type="pres">
      <dgm:prSet presAssocID="{5FDE451D-1B59-477D-8BE3-6341E701B342}" presName="childText" presStyleLbl="lnNode1" presStyleIdx="2" presStyleCnt="3" custScaleX="82934" custScaleY="1030413" custLinFactNeighborX="924">
        <dgm:presLayoutVars>
          <dgm:chMax val="0"/>
          <dgm:chPref val="0"/>
          <dgm:bulletEnabled val="1"/>
        </dgm:presLayoutVars>
      </dgm:prSet>
      <dgm:spPr/>
    </dgm:pt>
  </dgm:ptLst>
  <dgm:cxnLst>
    <dgm:cxn modelId="{4127920A-B9A1-46C8-935F-E5055789625C}" type="presOf" srcId="{976C2CB5-A302-482B-B313-7CEE89BEFDDE}" destId="{DC85CE15-62B1-44D9-A6C8-D2A406848E6A}" srcOrd="0" destOrd="0" presId="urn:microsoft.com/office/officeart/2008/layout/PictureAccentList"/>
    <dgm:cxn modelId="{7DB7500B-F097-4B49-BE42-65CEF319C1F4}" srcId="{E0289110-EEC4-4DCE-A739-E94DA4A2D93E}" destId="{976C2CB5-A302-482B-B313-7CEE89BEFDDE}" srcOrd="0" destOrd="0" parTransId="{7BB1F9F3-1178-4E88-A78C-E62EAC1A25D5}" sibTransId="{09FB35FD-500A-42EE-9A39-03E8E2BD29AD}"/>
    <dgm:cxn modelId="{3CD2730B-71C2-414F-ABDF-8E8E3E868FA3}" type="presOf" srcId="{5566F10D-4BC4-40E1-8AFF-35A979D16F14}" destId="{A8D12DF0-4586-4CB2-8FEC-C496F57C5CE1}" srcOrd="0" destOrd="0" presId="urn:microsoft.com/office/officeart/2008/layout/PictureAccentList"/>
    <dgm:cxn modelId="{3BB5211B-0EF2-4E8B-9AE3-1DC7D3786CB5}" srcId="{7DFA2C14-980C-4458-8358-24AB423735C2}" destId="{5FDE451D-1B59-477D-8BE3-6341E701B342}" srcOrd="0" destOrd="0" parTransId="{1E962015-01B8-478D-B49F-39F27BCA6F9F}" sibTransId="{4FAC6460-1B5F-4940-B6DC-B3FA913F98C7}"/>
    <dgm:cxn modelId="{43FF9E25-1C28-4D4A-8AB9-B60544F6A94D}" type="presOf" srcId="{E596A21B-0BBF-40BB-B82E-6F193F6C6D0F}" destId="{A1EEB81C-6A78-4F44-9F26-625A031207C2}" srcOrd="0" destOrd="0" presId="urn:microsoft.com/office/officeart/2008/layout/PictureAccentList"/>
    <dgm:cxn modelId="{60A4FF47-F96A-4ACA-A90C-51CABCB830C3}" srcId="{5566F10D-4BC4-40E1-8AFF-35A979D16F14}" destId="{9F0CA98B-63E6-4568-99CA-80CAD398C9BC}" srcOrd="0" destOrd="0" parTransId="{72E70437-0F5F-43AD-B740-FCB30B4D1E0D}" sibTransId="{D2D79D84-6D01-429D-839C-4986F45893AD}"/>
    <dgm:cxn modelId="{F3984F6F-9CBD-4E0B-BD34-714E846B001C}" srcId="{5566F10D-4BC4-40E1-8AFF-35A979D16F14}" destId="{E0289110-EEC4-4DCE-A739-E94DA4A2D93E}" srcOrd="1" destOrd="0" parTransId="{212AEFBD-2E8C-4481-A49E-B88A6119E7A6}" sibTransId="{B23D69F5-3A0B-43F8-95BB-8E49956213E5}"/>
    <dgm:cxn modelId="{2EF38F72-3CD5-413B-A69D-515C4BB0BD64}" type="presOf" srcId="{E0289110-EEC4-4DCE-A739-E94DA4A2D93E}" destId="{38F04ACA-9C01-45E8-8BFC-5DCFD3FAEB20}" srcOrd="0" destOrd="0" presId="urn:microsoft.com/office/officeart/2008/layout/PictureAccentList"/>
    <dgm:cxn modelId="{FD2F577E-CD56-462C-9810-4CE8AF201A82}" type="presOf" srcId="{5FDE451D-1B59-477D-8BE3-6341E701B342}" destId="{038902D1-3B27-495C-9EBB-1AB2E50AC2A9}" srcOrd="0" destOrd="0" presId="urn:microsoft.com/office/officeart/2008/layout/PictureAccentList"/>
    <dgm:cxn modelId="{41D0AF8C-11F3-4BCF-9A96-7C3F4CF4CCFE}" type="presOf" srcId="{9F0CA98B-63E6-4568-99CA-80CAD398C9BC}" destId="{21A0BE21-9D1E-45AC-8E26-59B8565D653E}" srcOrd="0" destOrd="0" presId="urn:microsoft.com/office/officeart/2008/layout/PictureAccentList"/>
    <dgm:cxn modelId="{109ED89D-5F03-4FD9-BB91-51549A251A4C}" srcId="{5566F10D-4BC4-40E1-8AFF-35A979D16F14}" destId="{7DFA2C14-980C-4458-8358-24AB423735C2}" srcOrd="2" destOrd="0" parTransId="{0616B6DC-5C4F-4B15-8E92-259A85921BBA}" sibTransId="{4E747D99-B2D6-41A5-B112-672012C262D3}"/>
    <dgm:cxn modelId="{58F079D3-5DA1-46D5-BB52-BF62C221BFED}" srcId="{9F0CA98B-63E6-4568-99CA-80CAD398C9BC}" destId="{E596A21B-0BBF-40BB-B82E-6F193F6C6D0F}" srcOrd="0" destOrd="0" parTransId="{B3D6DCAB-E806-4696-ABA4-136857D5F32E}" sibTransId="{3B05DC36-43B0-494D-ACBA-07FEA6989033}"/>
    <dgm:cxn modelId="{56F823D5-9932-46B7-841A-3BE8BEF4F177}" type="presOf" srcId="{7DFA2C14-980C-4458-8358-24AB423735C2}" destId="{C473FD13-5BAF-4B9B-BF2E-9AAD8331BEC3}" srcOrd="0" destOrd="0" presId="urn:microsoft.com/office/officeart/2008/layout/PictureAccentList"/>
    <dgm:cxn modelId="{93419B78-C9EB-45D3-92FF-1EAD7D3DF533}" type="presParOf" srcId="{A8D12DF0-4586-4CB2-8FEC-C496F57C5CE1}" destId="{50BFA9A4-6ED7-4513-B9C6-1F42FDCABF89}" srcOrd="0" destOrd="0" presId="urn:microsoft.com/office/officeart/2008/layout/PictureAccentList"/>
    <dgm:cxn modelId="{C80E28A6-E681-4B69-85A5-E0BB95284C65}" type="presParOf" srcId="{50BFA9A4-6ED7-4513-B9C6-1F42FDCABF89}" destId="{0E324380-D3D3-4ED0-A415-19DC502AC6EB}" srcOrd="0" destOrd="0" presId="urn:microsoft.com/office/officeart/2008/layout/PictureAccentList"/>
    <dgm:cxn modelId="{BFA13573-7959-4ED4-9C38-4215B3A2062A}" type="presParOf" srcId="{0E324380-D3D3-4ED0-A415-19DC502AC6EB}" destId="{21A0BE21-9D1E-45AC-8E26-59B8565D653E}" srcOrd="0" destOrd="0" presId="urn:microsoft.com/office/officeart/2008/layout/PictureAccentList"/>
    <dgm:cxn modelId="{E411FB40-D5CB-41B0-A4CF-697876891BD9}" type="presParOf" srcId="{50BFA9A4-6ED7-4513-B9C6-1F42FDCABF89}" destId="{1A487739-45EE-41A6-9AEC-1D561FB88AE5}" srcOrd="1" destOrd="0" presId="urn:microsoft.com/office/officeart/2008/layout/PictureAccentList"/>
    <dgm:cxn modelId="{CCC5109F-E804-4B21-8BE9-29FAEEDA71A6}" type="presParOf" srcId="{1A487739-45EE-41A6-9AEC-1D561FB88AE5}" destId="{FCB537BE-C89B-4B5A-9C76-279229B15C2D}" srcOrd="0" destOrd="0" presId="urn:microsoft.com/office/officeart/2008/layout/PictureAccentList"/>
    <dgm:cxn modelId="{92C781CD-E896-4CD3-98EE-C05A4F71BDA5}" type="presParOf" srcId="{FCB537BE-C89B-4B5A-9C76-279229B15C2D}" destId="{99D36536-A3B4-4D49-83BE-457AE2F5B7A2}" srcOrd="0" destOrd="0" presId="urn:microsoft.com/office/officeart/2008/layout/PictureAccentList"/>
    <dgm:cxn modelId="{40FD512A-73D7-4BAC-8BF7-D124879E917A}" type="presParOf" srcId="{FCB537BE-C89B-4B5A-9C76-279229B15C2D}" destId="{A1EEB81C-6A78-4F44-9F26-625A031207C2}" srcOrd="1" destOrd="0" presId="urn:microsoft.com/office/officeart/2008/layout/PictureAccentList"/>
    <dgm:cxn modelId="{EC618B98-B9E6-4C3B-9374-94F9AE094C08}" type="presParOf" srcId="{A8D12DF0-4586-4CB2-8FEC-C496F57C5CE1}" destId="{F3FA5ED4-9239-48B1-83D2-C490F3FF90AB}" srcOrd="1" destOrd="0" presId="urn:microsoft.com/office/officeart/2008/layout/PictureAccentList"/>
    <dgm:cxn modelId="{F476C81B-BE90-4D0B-95A8-97495F4671F9}" type="presParOf" srcId="{F3FA5ED4-9239-48B1-83D2-C490F3FF90AB}" destId="{6F265DB6-1C05-4447-8ABC-C417F3A7F533}" srcOrd="0" destOrd="0" presId="urn:microsoft.com/office/officeart/2008/layout/PictureAccentList"/>
    <dgm:cxn modelId="{18BFFCE3-5324-46E2-B6F2-4958EA50BC76}" type="presParOf" srcId="{6F265DB6-1C05-4447-8ABC-C417F3A7F533}" destId="{38F04ACA-9C01-45E8-8BFC-5DCFD3FAEB20}" srcOrd="0" destOrd="0" presId="urn:microsoft.com/office/officeart/2008/layout/PictureAccentList"/>
    <dgm:cxn modelId="{D2FD7D9C-E92E-4795-BECB-A272FA375A67}" type="presParOf" srcId="{F3FA5ED4-9239-48B1-83D2-C490F3FF90AB}" destId="{E1982AE1-6861-4DB5-A7B5-09D0CE538762}" srcOrd="1" destOrd="0" presId="urn:microsoft.com/office/officeart/2008/layout/PictureAccentList"/>
    <dgm:cxn modelId="{876CD231-2BF6-49AF-BB66-5144E72FAC7A}" type="presParOf" srcId="{E1982AE1-6861-4DB5-A7B5-09D0CE538762}" destId="{FA876027-4C51-4581-B72A-2192E4433A3E}" srcOrd="0" destOrd="0" presId="urn:microsoft.com/office/officeart/2008/layout/PictureAccentList"/>
    <dgm:cxn modelId="{F9AE6AB6-3D2F-47BF-8D43-2C3F4887BBD1}" type="presParOf" srcId="{FA876027-4C51-4581-B72A-2192E4433A3E}" destId="{F20D61F0-7A4B-4A87-8119-BA789B8B2306}" srcOrd="0" destOrd="0" presId="urn:microsoft.com/office/officeart/2008/layout/PictureAccentList"/>
    <dgm:cxn modelId="{0A2B89D8-27C5-4949-B171-DC9A2E6D617C}" type="presParOf" srcId="{FA876027-4C51-4581-B72A-2192E4433A3E}" destId="{DC85CE15-62B1-44D9-A6C8-D2A406848E6A}" srcOrd="1" destOrd="0" presId="urn:microsoft.com/office/officeart/2008/layout/PictureAccentList"/>
    <dgm:cxn modelId="{4E33B35F-8F62-4195-9E52-E1C0814684C9}" type="presParOf" srcId="{A8D12DF0-4586-4CB2-8FEC-C496F57C5CE1}" destId="{DD7A7ECF-89C8-452B-BE91-0A8AED270DD6}" srcOrd="2" destOrd="0" presId="urn:microsoft.com/office/officeart/2008/layout/PictureAccentList"/>
    <dgm:cxn modelId="{237373F9-FAA2-46E9-BED6-D4265AD2623C}" type="presParOf" srcId="{DD7A7ECF-89C8-452B-BE91-0A8AED270DD6}" destId="{CB7DA90B-FFE8-4D65-9BAF-5B5E4070AE37}" srcOrd="0" destOrd="0" presId="urn:microsoft.com/office/officeart/2008/layout/PictureAccentList"/>
    <dgm:cxn modelId="{B2CCF66D-2547-4A9D-BB9D-DC7E5046BBF9}" type="presParOf" srcId="{CB7DA90B-FFE8-4D65-9BAF-5B5E4070AE37}" destId="{C473FD13-5BAF-4B9B-BF2E-9AAD8331BEC3}" srcOrd="0" destOrd="0" presId="urn:microsoft.com/office/officeart/2008/layout/PictureAccentList"/>
    <dgm:cxn modelId="{FCAC8724-1A7D-4C2B-A0A5-2515F3959F2C}" type="presParOf" srcId="{DD7A7ECF-89C8-452B-BE91-0A8AED270DD6}" destId="{3554B20F-352F-4A64-9D96-AEED70C17A8B}" srcOrd="1" destOrd="0" presId="urn:microsoft.com/office/officeart/2008/layout/PictureAccentList"/>
    <dgm:cxn modelId="{2108F287-B1A4-4907-B8E4-3C0CCEA65E5D}" type="presParOf" srcId="{3554B20F-352F-4A64-9D96-AEED70C17A8B}" destId="{7A594239-AE1A-4170-96EB-C51A8963145C}" srcOrd="0" destOrd="0" presId="urn:microsoft.com/office/officeart/2008/layout/PictureAccentList"/>
    <dgm:cxn modelId="{4589492D-8860-4E31-8358-F38775175902}" type="presParOf" srcId="{7A594239-AE1A-4170-96EB-C51A8963145C}" destId="{B9BC0BC2-73FB-4F25-88C4-5E109F8D6048}" srcOrd="0" destOrd="0" presId="urn:microsoft.com/office/officeart/2008/layout/PictureAccentList"/>
    <dgm:cxn modelId="{F3C758C5-6D5A-4CBF-ADC6-E47ECAE87E81}" type="presParOf" srcId="{7A594239-AE1A-4170-96EB-C51A8963145C}" destId="{038902D1-3B27-495C-9EBB-1AB2E50AC2A9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2874223-D3C4-47BA-87AF-CF71AA88E3E3}" type="doc">
      <dgm:prSet loTypeId="urn:microsoft.com/office/officeart/2008/layout/PictureStrips" loCatId="picture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es-ES"/>
        </a:p>
      </dgm:t>
    </dgm:pt>
    <dgm:pt modelId="{E79FEE9B-917D-4683-97A8-39617642271E}">
      <dgm:prSet custT="1"/>
      <dgm:spPr>
        <a:solidFill>
          <a:schemeClr val="accent2">
            <a:lumMod val="20000"/>
            <a:lumOff val="8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it-IT" sz="2000" b="1" dirty="0"/>
            <a:t>Fu concepito prima della fondazione del mondo </a:t>
          </a:r>
          <a:r>
            <a:rPr lang="es-ES" sz="2000" b="1" dirty="0"/>
            <a:t>(1 P 1:20)</a:t>
          </a:r>
          <a:endParaRPr lang="es-ES" sz="2000" dirty="0"/>
        </a:p>
      </dgm:t>
    </dgm:pt>
    <dgm:pt modelId="{B1441C47-C23F-4E0D-A23A-BF216AF4C95D}" type="parTrans" cxnId="{E77D30A3-5EEC-47FB-A738-BE4C7FEB7F6F}">
      <dgm:prSet/>
      <dgm:spPr/>
      <dgm:t>
        <a:bodyPr/>
        <a:lstStyle/>
        <a:p>
          <a:endParaRPr lang="es-ES" sz="2000"/>
        </a:p>
      </dgm:t>
    </dgm:pt>
    <dgm:pt modelId="{B8475929-FCD0-4EBF-A83B-22FAA7365FA7}" type="sibTrans" cxnId="{E77D30A3-5EEC-47FB-A738-BE4C7FEB7F6F}">
      <dgm:prSet/>
      <dgm:spPr/>
      <dgm:t>
        <a:bodyPr/>
        <a:lstStyle/>
        <a:p>
          <a:endParaRPr lang="es-ES" sz="2000"/>
        </a:p>
      </dgm:t>
    </dgm:pt>
    <dgm:pt modelId="{A2066F4B-9F11-4872-BBBB-7F45399EE829}">
      <dgm:prSet custT="1"/>
      <dgm:spPr>
        <a:solidFill>
          <a:schemeClr val="accent4">
            <a:lumMod val="40000"/>
            <a:lumOff val="60000"/>
          </a:schemeClr>
        </a:solidFill>
        <a:ln>
          <a:solidFill>
            <a:schemeClr val="accent4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it-IT" sz="2000" b="1" dirty="0"/>
            <a:t>Fu parzialmente comunicato agli angeli </a:t>
          </a:r>
          <a:r>
            <a:rPr lang="es-ES" sz="2000" b="1" dirty="0"/>
            <a:t>(1 P 1:12)</a:t>
          </a:r>
          <a:endParaRPr lang="es-ES" sz="2000" dirty="0"/>
        </a:p>
      </dgm:t>
    </dgm:pt>
    <dgm:pt modelId="{D9CBC87D-A286-44D6-A94F-36A191D0CBFB}" type="parTrans" cxnId="{CBF7C9AF-D2EE-4026-A051-5409FAA82A98}">
      <dgm:prSet/>
      <dgm:spPr/>
      <dgm:t>
        <a:bodyPr/>
        <a:lstStyle/>
        <a:p>
          <a:endParaRPr lang="es-ES" sz="2000"/>
        </a:p>
      </dgm:t>
    </dgm:pt>
    <dgm:pt modelId="{6368F316-3217-4E18-80EB-712CF95D7316}" type="sibTrans" cxnId="{CBF7C9AF-D2EE-4026-A051-5409FAA82A98}">
      <dgm:prSet/>
      <dgm:spPr/>
      <dgm:t>
        <a:bodyPr/>
        <a:lstStyle/>
        <a:p>
          <a:endParaRPr lang="es-ES" sz="2000"/>
        </a:p>
      </dgm:t>
    </dgm:pt>
    <dgm:pt modelId="{2E3DA547-1ACC-4445-99F9-E1CEA5ED269C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chemeClr val="accent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Fu data una prima rivelazione ad Adamo ed Eva (Ge 3:15)</a:t>
          </a:r>
          <a:endParaRPr lang="es-ES" sz="1800" dirty="0"/>
        </a:p>
      </dgm:t>
    </dgm:pt>
    <dgm:pt modelId="{37D60B1D-46FE-454D-A426-E8BDA97E720D}" type="parTrans" cxnId="{87BDB8D5-522F-4E96-B3B0-19C5E8B92183}">
      <dgm:prSet/>
      <dgm:spPr/>
      <dgm:t>
        <a:bodyPr/>
        <a:lstStyle/>
        <a:p>
          <a:endParaRPr lang="es-ES" sz="2000"/>
        </a:p>
      </dgm:t>
    </dgm:pt>
    <dgm:pt modelId="{CE952714-EC13-4518-A3FF-86158756AFE2}" type="sibTrans" cxnId="{87BDB8D5-522F-4E96-B3B0-19C5E8B92183}">
      <dgm:prSet/>
      <dgm:spPr/>
      <dgm:t>
        <a:bodyPr/>
        <a:lstStyle/>
        <a:p>
          <a:endParaRPr lang="es-ES" sz="2000"/>
        </a:p>
      </dgm:t>
    </dgm:pt>
    <dgm:pt modelId="{66328A07-8D3F-4F11-B4C7-92F2950A157A}">
      <dgm:prSet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Si è rivelato ai profeti       (1 P 1:10,11)</a:t>
          </a:r>
          <a:endParaRPr lang="es-ES" sz="2000" dirty="0"/>
        </a:p>
      </dgm:t>
    </dgm:pt>
    <dgm:pt modelId="{28B27FE3-C4B9-4129-9E62-8D502D5E1C82}" type="parTrans" cxnId="{EA470DB8-528C-4A54-891A-180479416390}">
      <dgm:prSet/>
      <dgm:spPr/>
      <dgm:t>
        <a:bodyPr/>
        <a:lstStyle/>
        <a:p>
          <a:endParaRPr lang="es-ES" sz="2000"/>
        </a:p>
      </dgm:t>
    </dgm:pt>
    <dgm:pt modelId="{63C6B849-8968-4F97-8587-7FF5FBBF2A73}" type="sibTrans" cxnId="{EA470DB8-528C-4A54-891A-180479416390}">
      <dgm:prSet/>
      <dgm:spPr/>
      <dgm:t>
        <a:bodyPr/>
        <a:lstStyle/>
        <a:p>
          <a:endParaRPr lang="es-ES" sz="2000"/>
        </a:p>
      </dgm:t>
    </dgm:pt>
    <dgm:pt modelId="{34A835F8-69F7-43E5-900F-7D06E136746E}">
      <dgm:prSet custT="1"/>
      <dgm:spPr>
        <a:solidFill>
          <a:srgbClr val="FFC5C5"/>
        </a:solidFill>
        <a:ln>
          <a:solidFill>
            <a:srgbClr val="BC0000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Gesù lo rivelò prima ai giudei (Mt 15:24)</a:t>
          </a:r>
          <a:endParaRPr lang="es-ES" sz="2000" dirty="0"/>
        </a:p>
      </dgm:t>
    </dgm:pt>
    <dgm:pt modelId="{1C5975FA-7697-4C17-90AA-98F2A78D58CE}" type="parTrans" cxnId="{2B82E9EF-C6FE-4646-8E84-A187E0B63065}">
      <dgm:prSet/>
      <dgm:spPr/>
      <dgm:t>
        <a:bodyPr/>
        <a:lstStyle/>
        <a:p>
          <a:endParaRPr lang="es-ES" sz="2000"/>
        </a:p>
      </dgm:t>
    </dgm:pt>
    <dgm:pt modelId="{0C5F08D4-16DC-4084-84A4-D4E6A7E60679}" type="sibTrans" cxnId="{2B82E9EF-C6FE-4646-8E84-A187E0B63065}">
      <dgm:prSet/>
      <dgm:spPr/>
      <dgm:t>
        <a:bodyPr/>
        <a:lstStyle/>
        <a:p>
          <a:endParaRPr lang="es-ES" sz="2000"/>
        </a:p>
      </dgm:t>
    </dgm:pt>
    <dgm:pt modelId="{54CA9E06-57DA-4AA7-9DC6-1DA5356662F1}">
      <dgm:prSet custT="1"/>
      <dgm:spPr>
        <a:solidFill>
          <a:srgbClr val="DDDDFF"/>
        </a:solidFill>
        <a:ln>
          <a:solidFill>
            <a:srgbClr val="0000BC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Poi fu rivelato a tutti gli uomini (Cl 1:27)</a:t>
          </a:r>
          <a:endParaRPr lang="es-ES" sz="1800" dirty="0"/>
        </a:p>
      </dgm:t>
    </dgm:pt>
    <dgm:pt modelId="{DAFF9A4D-129B-4DFA-83B9-7C7D5D9090EB}" type="parTrans" cxnId="{8595CEFF-F60B-4196-9BF0-7AA4551F5781}">
      <dgm:prSet/>
      <dgm:spPr/>
      <dgm:t>
        <a:bodyPr/>
        <a:lstStyle/>
        <a:p>
          <a:endParaRPr lang="es-ES" sz="2000"/>
        </a:p>
      </dgm:t>
    </dgm:pt>
    <dgm:pt modelId="{67717C81-C127-4168-95C4-0E95C9E8047D}" type="sibTrans" cxnId="{8595CEFF-F60B-4196-9BF0-7AA4551F5781}">
      <dgm:prSet/>
      <dgm:spPr/>
      <dgm:t>
        <a:bodyPr/>
        <a:lstStyle/>
        <a:p>
          <a:endParaRPr lang="es-ES" sz="2000"/>
        </a:p>
      </dgm:t>
    </dgm:pt>
    <dgm:pt modelId="{A1A1E23E-2242-4ECE-BC8A-69600FF0146B}" type="pres">
      <dgm:prSet presAssocID="{42874223-D3C4-47BA-87AF-CF71AA88E3E3}" presName="Name0" presStyleCnt="0">
        <dgm:presLayoutVars>
          <dgm:dir/>
          <dgm:resizeHandles val="exact"/>
        </dgm:presLayoutVars>
      </dgm:prSet>
      <dgm:spPr/>
    </dgm:pt>
    <dgm:pt modelId="{F181FA26-ADC9-4945-A188-0BCB756DFBC3}" type="pres">
      <dgm:prSet presAssocID="{E79FEE9B-917D-4683-97A8-39617642271E}" presName="composite" presStyleCnt="0"/>
      <dgm:spPr/>
    </dgm:pt>
    <dgm:pt modelId="{9C8C347F-BF0D-40B3-BF9C-4BADDE19275F}" type="pres">
      <dgm:prSet presAssocID="{E79FEE9B-917D-4683-97A8-39617642271E}" presName="rect1" presStyleLbl="trAlignAcc1" presStyleIdx="0" presStyleCnt="6">
        <dgm:presLayoutVars>
          <dgm:bulletEnabled val="1"/>
        </dgm:presLayoutVars>
      </dgm:prSet>
      <dgm:spPr/>
    </dgm:pt>
    <dgm:pt modelId="{3C6B5002-180C-4477-A2ED-292F41229F86}" type="pres">
      <dgm:prSet presAssocID="{E79FEE9B-917D-4683-97A8-39617642271E}" presName="rect2" presStyleLbl="fgImgPlace1" presStyleIdx="0" presStyleCnt="6"/>
      <dgm:spPr>
        <a:blipFill rotWithShape="1">
          <a:blip xmlns:r="http://schemas.openxmlformats.org/officeDocument/2006/relationships" r:embed="rId1"/>
          <a:srcRect/>
          <a:stretch>
            <a:fillRect l="-25000" r="-25000"/>
          </a:stretch>
        </a:blipFill>
        <a:ln>
          <a:solidFill>
            <a:schemeClr val="accent2">
              <a:lumMod val="20000"/>
              <a:lumOff val="8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753A1710-820C-41C4-8F8E-BE5614F017AD}" type="pres">
      <dgm:prSet presAssocID="{B8475929-FCD0-4EBF-A83B-22FAA7365FA7}" presName="sibTrans" presStyleCnt="0"/>
      <dgm:spPr/>
    </dgm:pt>
    <dgm:pt modelId="{3C38448D-7C29-42EE-885B-53AAA4F5539F}" type="pres">
      <dgm:prSet presAssocID="{A2066F4B-9F11-4872-BBBB-7F45399EE829}" presName="composite" presStyleCnt="0"/>
      <dgm:spPr/>
    </dgm:pt>
    <dgm:pt modelId="{78E22542-7215-4385-AB27-17057C8AF491}" type="pres">
      <dgm:prSet presAssocID="{A2066F4B-9F11-4872-BBBB-7F45399EE829}" presName="rect1" presStyleLbl="trAlignAcc1" presStyleIdx="1" presStyleCnt="6">
        <dgm:presLayoutVars>
          <dgm:bulletEnabled val="1"/>
        </dgm:presLayoutVars>
      </dgm:prSet>
      <dgm:spPr/>
    </dgm:pt>
    <dgm:pt modelId="{C5F1C311-16D1-4BAD-BD58-36ECB6089C14}" type="pres">
      <dgm:prSet presAssocID="{A2066F4B-9F11-4872-BBBB-7F45399EE829}" presName="rect2" presStyleLbl="fgImgPlace1" presStyleIdx="1" presStyleCnt="6"/>
      <dgm:spPr>
        <a:blipFill rotWithShape="1">
          <a:blip xmlns:r="http://schemas.openxmlformats.org/officeDocument/2006/relationships" r:embed="rId2"/>
          <a:srcRect/>
          <a:stretch>
            <a:fillRect l="-25000" r="-25000"/>
          </a:stretch>
        </a:blipFill>
        <a:ln>
          <a:solidFill>
            <a:schemeClr val="accent4">
              <a:lumMod val="40000"/>
              <a:lumOff val="6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C35CB20B-CA4B-49C2-9829-BC8E9EC7A6CB}" type="pres">
      <dgm:prSet presAssocID="{6368F316-3217-4E18-80EB-712CF95D7316}" presName="sibTrans" presStyleCnt="0"/>
      <dgm:spPr/>
    </dgm:pt>
    <dgm:pt modelId="{317343E0-30F6-402F-A5D4-32EA3A236A99}" type="pres">
      <dgm:prSet presAssocID="{2E3DA547-1ACC-4445-99F9-E1CEA5ED269C}" presName="composite" presStyleCnt="0"/>
      <dgm:spPr/>
    </dgm:pt>
    <dgm:pt modelId="{446A686C-CCBD-4292-9191-710582702A1D}" type="pres">
      <dgm:prSet presAssocID="{2E3DA547-1ACC-4445-99F9-E1CEA5ED269C}" presName="rect1" presStyleLbl="trAlignAcc1" presStyleIdx="2" presStyleCnt="6" custScaleX="88919" custLinFactNeighborX="-4940" custLinFactNeighborY="-11206">
        <dgm:presLayoutVars>
          <dgm:bulletEnabled val="1"/>
        </dgm:presLayoutVars>
      </dgm:prSet>
      <dgm:spPr/>
    </dgm:pt>
    <dgm:pt modelId="{99FF1246-F785-43B0-88F4-BA95F6998F80}" type="pres">
      <dgm:prSet presAssocID="{2E3DA547-1ACC-4445-99F9-E1CEA5ED269C}" presName="rect2" presStyleLbl="fgImgPlace1" presStyleIdx="2" presStyleCnt="6"/>
      <dgm:spPr>
        <a:blipFill rotWithShape="1">
          <a:blip xmlns:r="http://schemas.openxmlformats.org/officeDocument/2006/relationships" r:embed="rId3"/>
          <a:srcRect/>
          <a:stretch>
            <a:fillRect l="-6000" r="-6000"/>
          </a:stretch>
        </a:blipFill>
        <a:ln>
          <a:solidFill>
            <a:schemeClr val="accent5">
              <a:lumMod val="20000"/>
              <a:lumOff val="8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75BEBF16-3CDC-4A14-8CF0-B679E35719AE}" type="pres">
      <dgm:prSet presAssocID="{CE952714-EC13-4518-A3FF-86158756AFE2}" presName="sibTrans" presStyleCnt="0"/>
      <dgm:spPr/>
    </dgm:pt>
    <dgm:pt modelId="{58D61C84-8FBD-4BCD-9705-8C3C7065F47B}" type="pres">
      <dgm:prSet presAssocID="{66328A07-8D3F-4F11-B4C7-92F2950A157A}" presName="composite" presStyleCnt="0"/>
      <dgm:spPr/>
    </dgm:pt>
    <dgm:pt modelId="{E53FDEBA-2F82-43EC-BB19-A3CF760E0293}" type="pres">
      <dgm:prSet presAssocID="{66328A07-8D3F-4F11-B4C7-92F2950A157A}" presName="rect1" presStyleLbl="trAlignAcc1" presStyleIdx="3" presStyleCnt="6">
        <dgm:presLayoutVars>
          <dgm:bulletEnabled val="1"/>
        </dgm:presLayoutVars>
      </dgm:prSet>
      <dgm:spPr/>
    </dgm:pt>
    <dgm:pt modelId="{24FA9EF7-A039-45B7-914F-CE5657FE2BAA}" type="pres">
      <dgm:prSet presAssocID="{66328A07-8D3F-4F11-B4C7-92F2950A157A}" presName="rect2" presStyleLbl="fgImgPlace1" presStyleIdx="3" presStyleCnt="6"/>
      <dgm:spPr>
        <a:blipFill rotWithShape="1">
          <a:blip xmlns:r="http://schemas.openxmlformats.org/officeDocument/2006/relationships" r:embed="rId4"/>
          <a:srcRect/>
          <a:stretch>
            <a:fillRect l="-3000" r="-3000"/>
          </a:stretch>
        </a:blipFill>
        <a:ln>
          <a:solidFill>
            <a:schemeClr val="accent1">
              <a:lumMod val="20000"/>
              <a:lumOff val="8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B3056EF0-867A-4618-86CA-E77619F35D0E}" type="pres">
      <dgm:prSet presAssocID="{63C6B849-8968-4F97-8587-7FF5FBBF2A73}" presName="sibTrans" presStyleCnt="0"/>
      <dgm:spPr/>
    </dgm:pt>
    <dgm:pt modelId="{E43B7308-147F-46DF-8DE1-6F58F3DE64E7}" type="pres">
      <dgm:prSet presAssocID="{34A835F8-69F7-43E5-900F-7D06E136746E}" presName="composite" presStyleCnt="0"/>
      <dgm:spPr/>
    </dgm:pt>
    <dgm:pt modelId="{1574ABC4-6C0D-477C-B5FC-7FD775A269EC}" type="pres">
      <dgm:prSet presAssocID="{34A835F8-69F7-43E5-900F-7D06E136746E}" presName="rect1" presStyleLbl="trAlignAcc1" presStyleIdx="4" presStyleCnt="6">
        <dgm:presLayoutVars>
          <dgm:bulletEnabled val="1"/>
        </dgm:presLayoutVars>
      </dgm:prSet>
      <dgm:spPr/>
    </dgm:pt>
    <dgm:pt modelId="{33EB6DAF-74F0-41B9-A2AB-5845D37A1B97}" type="pres">
      <dgm:prSet presAssocID="{34A835F8-69F7-43E5-900F-7D06E136746E}" presName="rect2" presStyleLbl="fgImgPlace1" presStyleIdx="4" presStyleCnt="6"/>
      <dgm:spPr>
        <a:blipFill rotWithShape="1">
          <a:blip xmlns:r="http://schemas.openxmlformats.org/officeDocument/2006/relationships" r:embed="rId5"/>
          <a:srcRect/>
          <a:stretch>
            <a:fillRect t="-3000" b="-3000"/>
          </a:stretch>
        </a:blipFill>
        <a:ln>
          <a:solidFill>
            <a:srgbClr val="FFC5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97B3D2AC-F6A2-4ADB-A4BE-39CC2E9E96A8}" type="pres">
      <dgm:prSet presAssocID="{0C5F08D4-16DC-4084-84A4-D4E6A7E60679}" presName="sibTrans" presStyleCnt="0"/>
      <dgm:spPr/>
    </dgm:pt>
    <dgm:pt modelId="{C52850ED-580C-4A9E-9551-7D12B88B8F3E}" type="pres">
      <dgm:prSet presAssocID="{54CA9E06-57DA-4AA7-9DC6-1DA5356662F1}" presName="composite" presStyleCnt="0"/>
      <dgm:spPr/>
    </dgm:pt>
    <dgm:pt modelId="{94C45002-8D97-419C-BEE8-FB0829356100}" type="pres">
      <dgm:prSet presAssocID="{54CA9E06-57DA-4AA7-9DC6-1DA5356662F1}" presName="rect1" presStyleLbl="trAlignAcc1" presStyleIdx="5" presStyleCnt="6">
        <dgm:presLayoutVars>
          <dgm:bulletEnabled val="1"/>
        </dgm:presLayoutVars>
      </dgm:prSet>
      <dgm:spPr/>
    </dgm:pt>
    <dgm:pt modelId="{FD69359A-4654-49F1-B6B2-52CF039360B0}" type="pres">
      <dgm:prSet presAssocID="{54CA9E06-57DA-4AA7-9DC6-1DA5356662F1}" presName="rect2" presStyleLbl="fgImgPlace1" presStyleIdx="5" presStyleCnt="6"/>
      <dgm:spPr>
        <a:blipFill rotWithShape="1">
          <a:blip xmlns:r="http://schemas.openxmlformats.org/officeDocument/2006/relationships" r:embed="rId6"/>
          <a:srcRect/>
          <a:stretch>
            <a:fillRect l="-6000" r="-6000"/>
          </a:stretch>
        </a:blipFill>
        <a:ln>
          <a:solidFill>
            <a:srgbClr val="DDDDFF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</dgm:ptLst>
  <dgm:cxnLst>
    <dgm:cxn modelId="{7555D802-E409-4A45-9C38-674735EF65BC}" type="presOf" srcId="{66328A07-8D3F-4F11-B4C7-92F2950A157A}" destId="{E53FDEBA-2F82-43EC-BB19-A3CF760E0293}" srcOrd="0" destOrd="0" presId="urn:microsoft.com/office/officeart/2008/layout/PictureStrips"/>
    <dgm:cxn modelId="{C662CD06-6088-4273-805F-8562B95BEF5F}" type="presOf" srcId="{E79FEE9B-917D-4683-97A8-39617642271E}" destId="{9C8C347F-BF0D-40B3-BF9C-4BADDE19275F}" srcOrd="0" destOrd="0" presId="urn:microsoft.com/office/officeart/2008/layout/PictureStrips"/>
    <dgm:cxn modelId="{809D2324-BC4F-41F6-8512-DE280F160D7F}" type="presOf" srcId="{42874223-D3C4-47BA-87AF-CF71AA88E3E3}" destId="{A1A1E23E-2242-4ECE-BC8A-69600FF0146B}" srcOrd="0" destOrd="0" presId="urn:microsoft.com/office/officeart/2008/layout/PictureStrips"/>
    <dgm:cxn modelId="{BD4D716D-3700-4F03-BC46-E28DAD0548B5}" type="presOf" srcId="{A2066F4B-9F11-4872-BBBB-7F45399EE829}" destId="{78E22542-7215-4385-AB27-17057C8AF491}" srcOrd="0" destOrd="0" presId="urn:microsoft.com/office/officeart/2008/layout/PictureStrips"/>
    <dgm:cxn modelId="{E77D30A3-5EEC-47FB-A738-BE4C7FEB7F6F}" srcId="{42874223-D3C4-47BA-87AF-CF71AA88E3E3}" destId="{E79FEE9B-917D-4683-97A8-39617642271E}" srcOrd="0" destOrd="0" parTransId="{B1441C47-C23F-4E0D-A23A-BF216AF4C95D}" sibTransId="{B8475929-FCD0-4EBF-A83B-22FAA7365FA7}"/>
    <dgm:cxn modelId="{CBF7C9AF-D2EE-4026-A051-5409FAA82A98}" srcId="{42874223-D3C4-47BA-87AF-CF71AA88E3E3}" destId="{A2066F4B-9F11-4872-BBBB-7F45399EE829}" srcOrd="1" destOrd="0" parTransId="{D9CBC87D-A286-44D6-A94F-36A191D0CBFB}" sibTransId="{6368F316-3217-4E18-80EB-712CF95D7316}"/>
    <dgm:cxn modelId="{DB8408B6-6F9E-43B2-82B6-31618AA691F0}" type="presOf" srcId="{54CA9E06-57DA-4AA7-9DC6-1DA5356662F1}" destId="{94C45002-8D97-419C-BEE8-FB0829356100}" srcOrd="0" destOrd="0" presId="urn:microsoft.com/office/officeart/2008/layout/PictureStrips"/>
    <dgm:cxn modelId="{EA470DB8-528C-4A54-891A-180479416390}" srcId="{42874223-D3C4-47BA-87AF-CF71AA88E3E3}" destId="{66328A07-8D3F-4F11-B4C7-92F2950A157A}" srcOrd="3" destOrd="0" parTransId="{28B27FE3-C4B9-4129-9E62-8D502D5E1C82}" sibTransId="{63C6B849-8968-4F97-8587-7FF5FBBF2A73}"/>
    <dgm:cxn modelId="{87BDB8D5-522F-4E96-B3B0-19C5E8B92183}" srcId="{42874223-D3C4-47BA-87AF-CF71AA88E3E3}" destId="{2E3DA547-1ACC-4445-99F9-E1CEA5ED269C}" srcOrd="2" destOrd="0" parTransId="{37D60B1D-46FE-454D-A426-E8BDA97E720D}" sibTransId="{CE952714-EC13-4518-A3FF-86158756AFE2}"/>
    <dgm:cxn modelId="{F65AB3E8-C992-4207-80AC-FEE84EA7D325}" type="presOf" srcId="{2E3DA547-1ACC-4445-99F9-E1CEA5ED269C}" destId="{446A686C-CCBD-4292-9191-710582702A1D}" srcOrd="0" destOrd="0" presId="urn:microsoft.com/office/officeart/2008/layout/PictureStrips"/>
    <dgm:cxn modelId="{2B82E9EF-C6FE-4646-8E84-A187E0B63065}" srcId="{42874223-D3C4-47BA-87AF-CF71AA88E3E3}" destId="{34A835F8-69F7-43E5-900F-7D06E136746E}" srcOrd="4" destOrd="0" parTransId="{1C5975FA-7697-4C17-90AA-98F2A78D58CE}" sibTransId="{0C5F08D4-16DC-4084-84A4-D4E6A7E60679}"/>
    <dgm:cxn modelId="{27D0EDFD-BDEF-4562-8217-41B2331001FA}" type="presOf" srcId="{34A835F8-69F7-43E5-900F-7D06E136746E}" destId="{1574ABC4-6C0D-477C-B5FC-7FD775A269EC}" srcOrd="0" destOrd="0" presId="urn:microsoft.com/office/officeart/2008/layout/PictureStrips"/>
    <dgm:cxn modelId="{8595CEFF-F60B-4196-9BF0-7AA4551F5781}" srcId="{42874223-D3C4-47BA-87AF-CF71AA88E3E3}" destId="{54CA9E06-57DA-4AA7-9DC6-1DA5356662F1}" srcOrd="5" destOrd="0" parTransId="{DAFF9A4D-129B-4DFA-83B9-7C7D5D9090EB}" sibTransId="{67717C81-C127-4168-95C4-0E95C9E8047D}"/>
    <dgm:cxn modelId="{9CB35E0C-A818-43FB-AECC-7952F285941F}" type="presParOf" srcId="{A1A1E23E-2242-4ECE-BC8A-69600FF0146B}" destId="{F181FA26-ADC9-4945-A188-0BCB756DFBC3}" srcOrd="0" destOrd="0" presId="urn:microsoft.com/office/officeart/2008/layout/PictureStrips"/>
    <dgm:cxn modelId="{950BE573-BB20-4202-B2C4-623E79BE0615}" type="presParOf" srcId="{F181FA26-ADC9-4945-A188-0BCB756DFBC3}" destId="{9C8C347F-BF0D-40B3-BF9C-4BADDE19275F}" srcOrd="0" destOrd="0" presId="urn:microsoft.com/office/officeart/2008/layout/PictureStrips"/>
    <dgm:cxn modelId="{956AA9F3-071E-46C8-B00B-713B9B8DEC9D}" type="presParOf" srcId="{F181FA26-ADC9-4945-A188-0BCB756DFBC3}" destId="{3C6B5002-180C-4477-A2ED-292F41229F86}" srcOrd="1" destOrd="0" presId="urn:microsoft.com/office/officeart/2008/layout/PictureStrips"/>
    <dgm:cxn modelId="{E4D6699F-CB14-45C3-88EE-7CF661F29506}" type="presParOf" srcId="{A1A1E23E-2242-4ECE-BC8A-69600FF0146B}" destId="{753A1710-820C-41C4-8F8E-BE5614F017AD}" srcOrd="1" destOrd="0" presId="urn:microsoft.com/office/officeart/2008/layout/PictureStrips"/>
    <dgm:cxn modelId="{6BA20FC6-F7EC-4E9A-904D-D1DB883D72DF}" type="presParOf" srcId="{A1A1E23E-2242-4ECE-BC8A-69600FF0146B}" destId="{3C38448D-7C29-42EE-885B-53AAA4F5539F}" srcOrd="2" destOrd="0" presId="urn:microsoft.com/office/officeart/2008/layout/PictureStrips"/>
    <dgm:cxn modelId="{1CB62D0F-A2C1-41C3-A70D-86C8B084468B}" type="presParOf" srcId="{3C38448D-7C29-42EE-885B-53AAA4F5539F}" destId="{78E22542-7215-4385-AB27-17057C8AF491}" srcOrd="0" destOrd="0" presId="urn:microsoft.com/office/officeart/2008/layout/PictureStrips"/>
    <dgm:cxn modelId="{2373DC7E-3DDB-4F52-BF34-91E72A140138}" type="presParOf" srcId="{3C38448D-7C29-42EE-885B-53AAA4F5539F}" destId="{C5F1C311-16D1-4BAD-BD58-36ECB6089C14}" srcOrd="1" destOrd="0" presId="urn:microsoft.com/office/officeart/2008/layout/PictureStrips"/>
    <dgm:cxn modelId="{E6E0F9F4-CFAC-44FC-8556-E7D4C78AB3D8}" type="presParOf" srcId="{A1A1E23E-2242-4ECE-BC8A-69600FF0146B}" destId="{C35CB20B-CA4B-49C2-9829-BC8E9EC7A6CB}" srcOrd="3" destOrd="0" presId="urn:microsoft.com/office/officeart/2008/layout/PictureStrips"/>
    <dgm:cxn modelId="{31F609CF-59E0-4BE1-A66E-C8EE6898092C}" type="presParOf" srcId="{A1A1E23E-2242-4ECE-BC8A-69600FF0146B}" destId="{317343E0-30F6-402F-A5D4-32EA3A236A99}" srcOrd="4" destOrd="0" presId="urn:microsoft.com/office/officeart/2008/layout/PictureStrips"/>
    <dgm:cxn modelId="{03242ABE-2636-47A5-B075-E2372AA7888D}" type="presParOf" srcId="{317343E0-30F6-402F-A5D4-32EA3A236A99}" destId="{446A686C-CCBD-4292-9191-710582702A1D}" srcOrd="0" destOrd="0" presId="urn:microsoft.com/office/officeart/2008/layout/PictureStrips"/>
    <dgm:cxn modelId="{3742BEA1-6223-431A-9814-60858AD2738A}" type="presParOf" srcId="{317343E0-30F6-402F-A5D4-32EA3A236A99}" destId="{99FF1246-F785-43B0-88F4-BA95F6998F80}" srcOrd="1" destOrd="0" presId="urn:microsoft.com/office/officeart/2008/layout/PictureStrips"/>
    <dgm:cxn modelId="{A79AE513-0EDB-4827-8ACF-C1AA9CEAA285}" type="presParOf" srcId="{A1A1E23E-2242-4ECE-BC8A-69600FF0146B}" destId="{75BEBF16-3CDC-4A14-8CF0-B679E35719AE}" srcOrd="5" destOrd="0" presId="urn:microsoft.com/office/officeart/2008/layout/PictureStrips"/>
    <dgm:cxn modelId="{8E910748-B670-4933-BE0D-DFA4EB1A0634}" type="presParOf" srcId="{A1A1E23E-2242-4ECE-BC8A-69600FF0146B}" destId="{58D61C84-8FBD-4BCD-9705-8C3C7065F47B}" srcOrd="6" destOrd="0" presId="urn:microsoft.com/office/officeart/2008/layout/PictureStrips"/>
    <dgm:cxn modelId="{968E4592-7046-4E64-AD37-C734F7B71C15}" type="presParOf" srcId="{58D61C84-8FBD-4BCD-9705-8C3C7065F47B}" destId="{E53FDEBA-2F82-43EC-BB19-A3CF760E0293}" srcOrd="0" destOrd="0" presId="urn:microsoft.com/office/officeart/2008/layout/PictureStrips"/>
    <dgm:cxn modelId="{200F7D61-C93B-4869-8788-07F7C2AA21D1}" type="presParOf" srcId="{58D61C84-8FBD-4BCD-9705-8C3C7065F47B}" destId="{24FA9EF7-A039-45B7-914F-CE5657FE2BAA}" srcOrd="1" destOrd="0" presId="urn:microsoft.com/office/officeart/2008/layout/PictureStrips"/>
    <dgm:cxn modelId="{D5D4A799-5147-47AF-81D1-A2571F8199A6}" type="presParOf" srcId="{A1A1E23E-2242-4ECE-BC8A-69600FF0146B}" destId="{B3056EF0-867A-4618-86CA-E77619F35D0E}" srcOrd="7" destOrd="0" presId="urn:microsoft.com/office/officeart/2008/layout/PictureStrips"/>
    <dgm:cxn modelId="{1BD6E25D-4B21-475D-A9E4-63C7276B7E42}" type="presParOf" srcId="{A1A1E23E-2242-4ECE-BC8A-69600FF0146B}" destId="{E43B7308-147F-46DF-8DE1-6F58F3DE64E7}" srcOrd="8" destOrd="0" presId="urn:microsoft.com/office/officeart/2008/layout/PictureStrips"/>
    <dgm:cxn modelId="{C489ADE1-97AD-4135-926F-AC39C99DB326}" type="presParOf" srcId="{E43B7308-147F-46DF-8DE1-6F58F3DE64E7}" destId="{1574ABC4-6C0D-477C-B5FC-7FD775A269EC}" srcOrd="0" destOrd="0" presId="urn:microsoft.com/office/officeart/2008/layout/PictureStrips"/>
    <dgm:cxn modelId="{6319ECF4-C52A-4CD8-BAF1-DF601F1A17AE}" type="presParOf" srcId="{E43B7308-147F-46DF-8DE1-6F58F3DE64E7}" destId="{33EB6DAF-74F0-41B9-A2AB-5845D37A1B97}" srcOrd="1" destOrd="0" presId="urn:microsoft.com/office/officeart/2008/layout/PictureStrips"/>
    <dgm:cxn modelId="{7369D2B6-9FEB-4A18-A122-C51130825CAC}" type="presParOf" srcId="{A1A1E23E-2242-4ECE-BC8A-69600FF0146B}" destId="{97B3D2AC-F6A2-4ADB-A4BE-39CC2E9E96A8}" srcOrd="9" destOrd="0" presId="urn:microsoft.com/office/officeart/2008/layout/PictureStrips"/>
    <dgm:cxn modelId="{18BCC714-10B6-4806-9961-7296F0D182DE}" type="presParOf" srcId="{A1A1E23E-2242-4ECE-BC8A-69600FF0146B}" destId="{C52850ED-580C-4A9E-9551-7D12B88B8F3E}" srcOrd="10" destOrd="0" presId="urn:microsoft.com/office/officeart/2008/layout/PictureStrips"/>
    <dgm:cxn modelId="{1AD5235C-53FE-40BD-ABC6-3629178FD3CE}" type="presParOf" srcId="{C52850ED-580C-4A9E-9551-7D12B88B8F3E}" destId="{94C45002-8D97-419C-BEE8-FB0829356100}" srcOrd="0" destOrd="0" presId="urn:microsoft.com/office/officeart/2008/layout/PictureStrips"/>
    <dgm:cxn modelId="{45FBD2DC-550B-411C-92C0-3D7AA7618BF0}" type="presParOf" srcId="{C52850ED-580C-4A9E-9551-7D12B88B8F3E}" destId="{FD69359A-4654-49F1-B6B2-52CF039360B0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F02299A-7EF4-4835-9778-5832A00BC8B5}" type="doc">
      <dgm:prSet loTypeId="urn:microsoft.com/office/officeart/2005/8/layout/target3" loCatId="relationship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CD2EBB4E-A46F-4DE9-B3FA-00F3E456E64C}">
      <dgm:prSet custT="1"/>
      <dgm:spPr/>
      <dgm:t>
        <a:bodyPr/>
        <a:lstStyle/>
        <a:p>
          <a:r>
            <a:rPr lang="es-ES" sz="2000" b="1" dirty="0" err="1"/>
            <a:t>Presentava</a:t>
          </a:r>
          <a:r>
            <a:rPr lang="es-ES" sz="2000" b="1" dirty="0"/>
            <a:t> loro la dottrina e le pratiche cristiane (2 Te 2:15)</a:t>
          </a:r>
          <a:endParaRPr lang="es-ES" sz="2000" dirty="0"/>
        </a:p>
      </dgm:t>
    </dgm:pt>
    <dgm:pt modelId="{6CF519BF-2F8D-4C8E-A0AF-21C6B6662132}" type="parTrans" cxnId="{26A4636A-F9AF-490F-839C-DA8B015A47BC}">
      <dgm:prSet/>
      <dgm:spPr/>
      <dgm:t>
        <a:bodyPr/>
        <a:lstStyle/>
        <a:p>
          <a:endParaRPr lang="es-ES" sz="2000"/>
        </a:p>
      </dgm:t>
    </dgm:pt>
    <dgm:pt modelId="{1C6D8262-F348-46A9-99E0-A9163886AD52}" type="sibTrans" cxnId="{26A4636A-F9AF-490F-839C-DA8B015A47BC}">
      <dgm:prSet/>
      <dgm:spPr/>
      <dgm:t>
        <a:bodyPr/>
        <a:lstStyle/>
        <a:p>
          <a:endParaRPr lang="es-ES" sz="2000"/>
        </a:p>
      </dgm:t>
    </dgm:pt>
    <dgm:pt modelId="{45B527D1-983F-44AE-A720-603136112F21}">
      <dgm:prSet custT="1"/>
      <dgm:spPr/>
      <dgm:t>
        <a:bodyPr/>
        <a:lstStyle/>
        <a:p>
          <a:r>
            <a:rPr lang="es-ES" sz="2000" b="1" dirty="0" err="1"/>
            <a:t>Avvertiva</a:t>
          </a:r>
          <a:r>
            <a:rPr lang="es-ES" sz="2000" b="1" dirty="0"/>
            <a:t> delle conseguenze di </a:t>
          </a:r>
          <a:r>
            <a:rPr lang="es-ES" sz="2000" b="1" dirty="0" err="1"/>
            <a:t>rifiutare</a:t>
          </a:r>
          <a:r>
            <a:rPr lang="es-ES" sz="2000" b="1" dirty="0"/>
            <a:t> </a:t>
          </a:r>
          <a:r>
            <a:rPr lang="es-ES" sz="2000" b="1" dirty="0" err="1"/>
            <a:t>il</a:t>
          </a:r>
          <a:r>
            <a:rPr lang="es-ES" sz="2000" b="1" dirty="0"/>
            <a:t> </a:t>
          </a:r>
          <a:r>
            <a:rPr lang="es-ES" sz="2000" b="1" dirty="0" err="1"/>
            <a:t>Vangelo</a:t>
          </a:r>
          <a:r>
            <a:rPr lang="es-ES" sz="2000" b="1" dirty="0"/>
            <a:t> </a:t>
          </a:r>
          <a:r>
            <a:rPr lang="es-ES" sz="1800" b="1" dirty="0"/>
            <a:t>(Eb 10:25-29)</a:t>
          </a:r>
          <a:endParaRPr lang="es-ES" sz="1800" dirty="0"/>
        </a:p>
      </dgm:t>
    </dgm:pt>
    <dgm:pt modelId="{49AEDC0C-FC4A-48A2-9C8C-FE005BB1D2D4}" type="parTrans" cxnId="{22C81D97-96D8-4F8B-AF08-9F4A5445B769}">
      <dgm:prSet/>
      <dgm:spPr/>
      <dgm:t>
        <a:bodyPr/>
        <a:lstStyle/>
        <a:p>
          <a:endParaRPr lang="es-ES" sz="2000"/>
        </a:p>
      </dgm:t>
    </dgm:pt>
    <dgm:pt modelId="{48F6A752-8799-4CCD-8562-2391B33B2D45}" type="sibTrans" cxnId="{22C81D97-96D8-4F8B-AF08-9F4A5445B769}">
      <dgm:prSet/>
      <dgm:spPr/>
      <dgm:t>
        <a:bodyPr/>
        <a:lstStyle/>
        <a:p>
          <a:endParaRPr lang="es-ES" sz="2000"/>
        </a:p>
      </dgm:t>
    </dgm:pt>
    <dgm:pt modelId="{8DB6F608-26F6-4883-B95A-34738503D330}">
      <dgm:prSet custT="1"/>
      <dgm:spPr/>
      <dgm:t>
        <a:bodyPr/>
        <a:lstStyle/>
        <a:p>
          <a:r>
            <a:rPr lang="es-ES" sz="2000" b="1"/>
            <a:t>Avvisava</a:t>
          </a:r>
          <a:r>
            <a:rPr lang="es-ES" sz="2000" b="1" dirty="0"/>
            <a:t> del pericolo dei falsi maestri (At  20:29,30)</a:t>
          </a:r>
          <a:endParaRPr lang="es-ES" sz="2000" dirty="0"/>
        </a:p>
      </dgm:t>
    </dgm:pt>
    <dgm:pt modelId="{BD2311DE-E155-4386-BB5B-785AA928EC99}" type="parTrans" cxnId="{9875769B-37AA-4B24-8C13-D081AFA13539}">
      <dgm:prSet/>
      <dgm:spPr/>
      <dgm:t>
        <a:bodyPr/>
        <a:lstStyle/>
        <a:p>
          <a:endParaRPr lang="es-ES" sz="2000"/>
        </a:p>
      </dgm:t>
    </dgm:pt>
    <dgm:pt modelId="{06FE7AFD-5D53-4C20-9CFE-42D46BB31863}" type="sibTrans" cxnId="{9875769B-37AA-4B24-8C13-D081AFA13539}">
      <dgm:prSet/>
      <dgm:spPr/>
      <dgm:t>
        <a:bodyPr/>
        <a:lstStyle/>
        <a:p>
          <a:endParaRPr lang="es-ES" sz="2000"/>
        </a:p>
      </dgm:t>
    </dgm:pt>
    <dgm:pt modelId="{8AD78FF3-30DE-4060-83B1-5DDF76F795D0}" type="pres">
      <dgm:prSet presAssocID="{8F02299A-7EF4-4835-9778-5832A00BC8B5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12DA069D-C27C-447C-ABA1-9A69B5259F86}" type="pres">
      <dgm:prSet presAssocID="{CD2EBB4E-A46F-4DE9-B3FA-00F3E456E64C}" presName="circle1" presStyleLbl="node1" presStyleIdx="0" presStyleCnt="3"/>
      <dgm:spPr/>
    </dgm:pt>
    <dgm:pt modelId="{BD74066C-A2D5-456B-AE6D-E14CC2C3DA0F}" type="pres">
      <dgm:prSet presAssocID="{CD2EBB4E-A46F-4DE9-B3FA-00F3E456E64C}" presName="space" presStyleCnt="0"/>
      <dgm:spPr/>
    </dgm:pt>
    <dgm:pt modelId="{2F00E1F8-099B-4F47-B8BF-36EFD7BDE8BF}" type="pres">
      <dgm:prSet presAssocID="{CD2EBB4E-A46F-4DE9-B3FA-00F3E456E64C}" presName="rect1" presStyleLbl="alignAcc1" presStyleIdx="0" presStyleCnt="3"/>
      <dgm:spPr/>
    </dgm:pt>
    <dgm:pt modelId="{88D94C4D-70B8-4B0F-AF9B-04EED3CA4227}" type="pres">
      <dgm:prSet presAssocID="{45B527D1-983F-44AE-A720-603136112F21}" presName="vertSpace2" presStyleLbl="node1" presStyleIdx="0" presStyleCnt="3"/>
      <dgm:spPr/>
    </dgm:pt>
    <dgm:pt modelId="{10BD5450-BABB-48E3-B9FF-9E8AA18A9B3D}" type="pres">
      <dgm:prSet presAssocID="{45B527D1-983F-44AE-A720-603136112F21}" presName="circle2" presStyleLbl="node1" presStyleIdx="1" presStyleCnt="3"/>
      <dgm:spPr/>
    </dgm:pt>
    <dgm:pt modelId="{F73877C7-3B19-4518-965C-914A8841BDD2}" type="pres">
      <dgm:prSet presAssocID="{45B527D1-983F-44AE-A720-603136112F21}" presName="rect2" presStyleLbl="alignAcc1" presStyleIdx="1" presStyleCnt="3"/>
      <dgm:spPr/>
    </dgm:pt>
    <dgm:pt modelId="{59EC908A-8EE0-4D7C-B79F-4D170063DE50}" type="pres">
      <dgm:prSet presAssocID="{8DB6F608-26F6-4883-B95A-34738503D330}" presName="vertSpace3" presStyleLbl="node1" presStyleIdx="1" presStyleCnt="3"/>
      <dgm:spPr/>
    </dgm:pt>
    <dgm:pt modelId="{F4807447-6BA8-4E90-861B-DD95033FF1E2}" type="pres">
      <dgm:prSet presAssocID="{8DB6F608-26F6-4883-B95A-34738503D330}" presName="circle3" presStyleLbl="node1" presStyleIdx="2" presStyleCnt="3"/>
      <dgm:spPr/>
    </dgm:pt>
    <dgm:pt modelId="{B1DE1E30-336F-4837-9693-E0EB552D8A92}" type="pres">
      <dgm:prSet presAssocID="{8DB6F608-26F6-4883-B95A-34738503D330}" presName="rect3" presStyleLbl="alignAcc1" presStyleIdx="2" presStyleCnt="3"/>
      <dgm:spPr/>
    </dgm:pt>
    <dgm:pt modelId="{6A2FCADB-8DF0-46A5-8326-5FE8280DADAC}" type="pres">
      <dgm:prSet presAssocID="{CD2EBB4E-A46F-4DE9-B3FA-00F3E456E64C}" presName="rect1ParTxNoCh" presStyleLbl="alignAcc1" presStyleIdx="2" presStyleCnt="3">
        <dgm:presLayoutVars>
          <dgm:chMax val="1"/>
          <dgm:bulletEnabled val="1"/>
        </dgm:presLayoutVars>
      </dgm:prSet>
      <dgm:spPr/>
    </dgm:pt>
    <dgm:pt modelId="{7D8C8D37-E28E-4055-BF27-9D1F2CAC2699}" type="pres">
      <dgm:prSet presAssocID="{45B527D1-983F-44AE-A720-603136112F21}" presName="rect2ParTxNoCh" presStyleLbl="alignAcc1" presStyleIdx="2" presStyleCnt="3">
        <dgm:presLayoutVars>
          <dgm:chMax val="1"/>
          <dgm:bulletEnabled val="1"/>
        </dgm:presLayoutVars>
      </dgm:prSet>
      <dgm:spPr/>
    </dgm:pt>
    <dgm:pt modelId="{AB22FF03-8869-43D3-AA8B-212F26D3F04C}" type="pres">
      <dgm:prSet presAssocID="{8DB6F608-26F6-4883-B95A-34738503D330}" presName="rect3ParTxNoCh" presStyleLbl="alignAcc1" presStyleIdx="2" presStyleCnt="3">
        <dgm:presLayoutVars>
          <dgm:chMax val="1"/>
          <dgm:bulletEnabled val="1"/>
        </dgm:presLayoutVars>
      </dgm:prSet>
      <dgm:spPr/>
    </dgm:pt>
  </dgm:ptLst>
  <dgm:cxnLst>
    <dgm:cxn modelId="{26A4636A-F9AF-490F-839C-DA8B015A47BC}" srcId="{8F02299A-7EF4-4835-9778-5832A00BC8B5}" destId="{CD2EBB4E-A46F-4DE9-B3FA-00F3E456E64C}" srcOrd="0" destOrd="0" parTransId="{6CF519BF-2F8D-4C8E-A0AF-21C6B6662132}" sibTransId="{1C6D8262-F348-46A9-99E0-A9163886AD52}"/>
    <dgm:cxn modelId="{E81C716D-3F14-4D43-AEC4-7A48EC040153}" type="presOf" srcId="{45B527D1-983F-44AE-A720-603136112F21}" destId="{7D8C8D37-E28E-4055-BF27-9D1F2CAC2699}" srcOrd="1" destOrd="0" presId="urn:microsoft.com/office/officeart/2005/8/layout/target3"/>
    <dgm:cxn modelId="{89990173-9410-41F9-BD6E-A0864C1DB5FE}" type="presOf" srcId="{CD2EBB4E-A46F-4DE9-B3FA-00F3E456E64C}" destId="{6A2FCADB-8DF0-46A5-8326-5FE8280DADAC}" srcOrd="1" destOrd="0" presId="urn:microsoft.com/office/officeart/2005/8/layout/target3"/>
    <dgm:cxn modelId="{22C81D97-96D8-4F8B-AF08-9F4A5445B769}" srcId="{8F02299A-7EF4-4835-9778-5832A00BC8B5}" destId="{45B527D1-983F-44AE-A720-603136112F21}" srcOrd="1" destOrd="0" parTransId="{49AEDC0C-FC4A-48A2-9C8C-FE005BB1D2D4}" sibTransId="{48F6A752-8799-4CCD-8562-2391B33B2D45}"/>
    <dgm:cxn modelId="{9875769B-37AA-4B24-8C13-D081AFA13539}" srcId="{8F02299A-7EF4-4835-9778-5832A00BC8B5}" destId="{8DB6F608-26F6-4883-B95A-34738503D330}" srcOrd="2" destOrd="0" parTransId="{BD2311DE-E155-4386-BB5B-785AA928EC99}" sibTransId="{06FE7AFD-5D53-4C20-9CFE-42D46BB31863}"/>
    <dgm:cxn modelId="{801DB6A5-A042-4CCE-BCE8-BD205F1CD48F}" type="presOf" srcId="{45B527D1-983F-44AE-A720-603136112F21}" destId="{F73877C7-3B19-4518-965C-914A8841BDD2}" srcOrd="0" destOrd="0" presId="urn:microsoft.com/office/officeart/2005/8/layout/target3"/>
    <dgm:cxn modelId="{978FCFB3-3A7A-4414-8CBB-5EC988D90AFC}" type="presOf" srcId="{8F02299A-7EF4-4835-9778-5832A00BC8B5}" destId="{8AD78FF3-30DE-4060-83B1-5DDF76F795D0}" srcOrd="0" destOrd="0" presId="urn:microsoft.com/office/officeart/2005/8/layout/target3"/>
    <dgm:cxn modelId="{6059DFC0-067C-4A7A-A828-B0EDDD2BDBF2}" type="presOf" srcId="{8DB6F608-26F6-4883-B95A-34738503D330}" destId="{AB22FF03-8869-43D3-AA8B-212F26D3F04C}" srcOrd="1" destOrd="0" presId="urn:microsoft.com/office/officeart/2005/8/layout/target3"/>
    <dgm:cxn modelId="{039192D7-E314-42EB-8A7B-B26EEAB3ED20}" type="presOf" srcId="{CD2EBB4E-A46F-4DE9-B3FA-00F3E456E64C}" destId="{2F00E1F8-099B-4F47-B8BF-36EFD7BDE8BF}" srcOrd="0" destOrd="0" presId="urn:microsoft.com/office/officeart/2005/8/layout/target3"/>
    <dgm:cxn modelId="{114D2BE5-A80C-4CAA-B3BF-44DBDE16693A}" type="presOf" srcId="{8DB6F608-26F6-4883-B95A-34738503D330}" destId="{B1DE1E30-336F-4837-9693-E0EB552D8A92}" srcOrd="0" destOrd="0" presId="urn:microsoft.com/office/officeart/2005/8/layout/target3"/>
    <dgm:cxn modelId="{B5CE49DB-8BA9-4747-9729-6C97D6ADA3AD}" type="presParOf" srcId="{8AD78FF3-30DE-4060-83B1-5DDF76F795D0}" destId="{12DA069D-C27C-447C-ABA1-9A69B5259F86}" srcOrd="0" destOrd="0" presId="urn:microsoft.com/office/officeart/2005/8/layout/target3"/>
    <dgm:cxn modelId="{24AEECE7-5DD5-4FAB-92B9-AA6057BD39A2}" type="presParOf" srcId="{8AD78FF3-30DE-4060-83B1-5DDF76F795D0}" destId="{BD74066C-A2D5-456B-AE6D-E14CC2C3DA0F}" srcOrd="1" destOrd="0" presId="urn:microsoft.com/office/officeart/2005/8/layout/target3"/>
    <dgm:cxn modelId="{BFA2D198-1052-4B23-9D93-743E299BAB30}" type="presParOf" srcId="{8AD78FF3-30DE-4060-83B1-5DDF76F795D0}" destId="{2F00E1F8-099B-4F47-B8BF-36EFD7BDE8BF}" srcOrd="2" destOrd="0" presId="urn:microsoft.com/office/officeart/2005/8/layout/target3"/>
    <dgm:cxn modelId="{A404632F-49C4-4235-AE8B-972592079DA5}" type="presParOf" srcId="{8AD78FF3-30DE-4060-83B1-5DDF76F795D0}" destId="{88D94C4D-70B8-4B0F-AF9B-04EED3CA4227}" srcOrd="3" destOrd="0" presId="urn:microsoft.com/office/officeart/2005/8/layout/target3"/>
    <dgm:cxn modelId="{7D18CC99-B0D8-4B7C-A00D-A76F6CFAE1CF}" type="presParOf" srcId="{8AD78FF3-30DE-4060-83B1-5DDF76F795D0}" destId="{10BD5450-BABB-48E3-B9FF-9E8AA18A9B3D}" srcOrd="4" destOrd="0" presId="urn:microsoft.com/office/officeart/2005/8/layout/target3"/>
    <dgm:cxn modelId="{6597C614-4740-4328-AD7C-E99E71DC2F02}" type="presParOf" srcId="{8AD78FF3-30DE-4060-83B1-5DDF76F795D0}" destId="{F73877C7-3B19-4518-965C-914A8841BDD2}" srcOrd="5" destOrd="0" presId="urn:microsoft.com/office/officeart/2005/8/layout/target3"/>
    <dgm:cxn modelId="{A569C83B-B3C9-4A11-BC22-E1FD364C2B31}" type="presParOf" srcId="{8AD78FF3-30DE-4060-83B1-5DDF76F795D0}" destId="{59EC908A-8EE0-4D7C-B79F-4D170063DE50}" srcOrd="6" destOrd="0" presId="urn:microsoft.com/office/officeart/2005/8/layout/target3"/>
    <dgm:cxn modelId="{E7CD162C-05AE-4540-8455-1B003B496601}" type="presParOf" srcId="{8AD78FF3-30DE-4060-83B1-5DDF76F795D0}" destId="{F4807447-6BA8-4E90-861B-DD95033FF1E2}" srcOrd="7" destOrd="0" presId="urn:microsoft.com/office/officeart/2005/8/layout/target3"/>
    <dgm:cxn modelId="{1C6666B2-7A59-420E-AF4F-DE2302EE3C18}" type="presParOf" srcId="{8AD78FF3-30DE-4060-83B1-5DDF76F795D0}" destId="{B1DE1E30-336F-4837-9693-E0EB552D8A92}" srcOrd="8" destOrd="0" presId="urn:microsoft.com/office/officeart/2005/8/layout/target3"/>
    <dgm:cxn modelId="{A5262C28-B259-44A9-BCE0-F9CBDFDF20F3}" type="presParOf" srcId="{8AD78FF3-30DE-4060-83B1-5DDF76F795D0}" destId="{6A2FCADB-8DF0-46A5-8326-5FE8280DADAC}" srcOrd="9" destOrd="0" presId="urn:microsoft.com/office/officeart/2005/8/layout/target3"/>
    <dgm:cxn modelId="{60D1F21C-5ADB-4E6F-9968-BBE39E7970ED}" type="presParOf" srcId="{8AD78FF3-30DE-4060-83B1-5DDF76F795D0}" destId="{7D8C8D37-E28E-4055-BF27-9D1F2CAC2699}" srcOrd="10" destOrd="0" presId="urn:microsoft.com/office/officeart/2005/8/layout/target3"/>
    <dgm:cxn modelId="{CDF09123-D718-4BA1-8E1A-8CF08DF9B3E8}" type="presParOf" srcId="{8AD78FF3-30DE-4060-83B1-5DDF76F795D0}" destId="{AB22FF03-8869-43D3-AA8B-212F26D3F04C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674F88-D2B1-45B7-B572-E2764ED1DB23}">
      <dsp:nvSpPr>
        <dsp:cNvPr id="0" name=""/>
        <dsp:cNvSpPr/>
      </dsp:nvSpPr>
      <dsp:spPr>
        <a:xfrm>
          <a:off x="9635292" y="2158111"/>
          <a:ext cx="91440" cy="40210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101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73E9DE-EA36-4AD1-A2D9-E9C1DD47F9DE}">
      <dsp:nvSpPr>
        <dsp:cNvPr id="0" name=""/>
        <dsp:cNvSpPr/>
      </dsp:nvSpPr>
      <dsp:spPr>
        <a:xfrm>
          <a:off x="5721987" y="878068"/>
          <a:ext cx="3959025" cy="4021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020"/>
              </a:lnTo>
              <a:lnTo>
                <a:pt x="3959025" y="274020"/>
              </a:lnTo>
              <a:lnTo>
                <a:pt x="3959025" y="402101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CB5E3A-D96E-4C5A-85AC-321C3C3EB9ED}">
      <dsp:nvSpPr>
        <dsp:cNvPr id="0" name=""/>
        <dsp:cNvSpPr/>
      </dsp:nvSpPr>
      <dsp:spPr>
        <a:xfrm>
          <a:off x="6281029" y="2158111"/>
          <a:ext cx="1036698" cy="4021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020"/>
              </a:lnTo>
              <a:lnTo>
                <a:pt x="1036698" y="274020"/>
              </a:lnTo>
              <a:lnTo>
                <a:pt x="1036698" y="402101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82FDEE-DA44-4ED5-B21E-70193B3A54F9}">
      <dsp:nvSpPr>
        <dsp:cNvPr id="0" name=""/>
        <dsp:cNvSpPr/>
      </dsp:nvSpPr>
      <dsp:spPr>
        <a:xfrm>
          <a:off x="5244330" y="2158111"/>
          <a:ext cx="1036698" cy="402101"/>
        </a:xfrm>
        <a:custGeom>
          <a:avLst/>
          <a:gdLst/>
          <a:ahLst/>
          <a:cxnLst/>
          <a:rect l="0" t="0" r="0" b="0"/>
          <a:pathLst>
            <a:path>
              <a:moveTo>
                <a:pt x="1036698" y="0"/>
              </a:moveTo>
              <a:lnTo>
                <a:pt x="1036698" y="274020"/>
              </a:lnTo>
              <a:lnTo>
                <a:pt x="0" y="274020"/>
              </a:lnTo>
              <a:lnTo>
                <a:pt x="0" y="402101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CF9F68-E152-41CE-B112-84CC5265A4C8}">
      <dsp:nvSpPr>
        <dsp:cNvPr id="0" name=""/>
        <dsp:cNvSpPr/>
      </dsp:nvSpPr>
      <dsp:spPr>
        <a:xfrm>
          <a:off x="5721987" y="878068"/>
          <a:ext cx="559042" cy="4021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020"/>
              </a:lnTo>
              <a:lnTo>
                <a:pt x="559042" y="274020"/>
              </a:lnTo>
              <a:lnTo>
                <a:pt x="559042" y="402101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6120EB-0E3F-49B7-B893-7F541A2AD648}">
      <dsp:nvSpPr>
        <dsp:cNvPr id="0" name=""/>
        <dsp:cNvSpPr/>
      </dsp:nvSpPr>
      <dsp:spPr>
        <a:xfrm>
          <a:off x="1947460" y="2158111"/>
          <a:ext cx="1036698" cy="4021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020"/>
              </a:lnTo>
              <a:lnTo>
                <a:pt x="1036698" y="274020"/>
              </a:lnTo>
              <a:lnTo>
                <a:pt x="1036698" y="402101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57B7B1-BF62-4559-8623-1FC2CA395D07}">
      <dsp:nvSpPr>
        <dsp:cNvPr id="0" name=""/>
        <dsp:cNvSpPr/>
      </dsp:nvSpPr>
      <dsp:spPr>
        <a:xfrm>
          <a:off x="910762" y="2158111"/>
          <a:ext cx="1036698" cy="402101"/>
        </a:xfrm>
        <a:custGeom>
          <a:avLst/>
          <a:gdLst/>
          <a:ahLst/>
          <a:cxnLst/>
          <a:rect l="0" t="0" r="0" b="0"/>
          <a:pathLst>
            <a:path>
              <a:moveTo>
                <a:pt x="1036698" y="0"/>
              </a:moveTo>
              <a:lnTo>
                <a:pt x="1036698" y="274020"/>
              </a:lnTo>
              <a:lnTo>
                <a:pt x="0" y="274020"/>
              </a:lnTo>
              <a:lnTo>
                <a:pt x="0" y="402101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9A3213-577D-41A5-BEC7-4326E822B0E3}">
      <dsp:nvSpPr>
        <dsp:cNvPr id="0" name=""/>
        <dsp:cNvSpPr/>
      </dsp:nvSpPr>
      <dsp:spPr>
        <a:xfrm>
          <a:off x="1947460" y="878068"/>
          <a:ext cx="3774526" cy="402101"/>
        </a:xfrm>
        <a:custGeom>
          <a:avLst/>
          <a:gdLst/>
          <a:ahLst/>
          <a:cxnLst/>
          <a:rect l="0" t="0" r="0" b="0"/>
          <a:pathLst>
            <a:path>
              <a:moveTo>
                <a:pt x="3774526" y="0"/>
              </a:moveTo>
              <a:lnTo>
                <a:pt x="3774526" y="274020"/>
              </a:lnTo>
              <a:lnTo>
                <a:pt x="0" y="274020"/>
              </a:lnTo>
              <a:lnTo>
                <a:pt x="0" y="402101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AE2792-B86C-492A-B119-4995087A5971}">
      <dsp:nvSpPr>
        <dsp:cNvPr id="0" name=""/>
        <dsp:cNvSpPr/>
      </dsp:nvSpPr>
      <dsp:spPr>
        <a:xfrm>
          <a:off x="753527" y="126"/>
          <a:ext cx="9936919" cy="877941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2">
                <a:lumMod val="60000"/>
                <a:lumOff val="40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lin ang="2700000" scaled="1"/>
          <a:tileRect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773E139-EB40-49F9-9622-632285220E8D}">
      <dsp:nvSpPr>
        <dsp:cNvPr id="0" name=""/>
        <dsp:cNvSpPr/>
      </dsp:nvSpPr>
      <dsp:spPr>
        <a:xfrm>
          <a:off x="907148" y="146065"/>
          <a:ext cx="9936919" cy="877941"/>
        </a:xfrm>
        <a:prstGeom prst="roundRect">
          <a:avLst>
            <a:gd name="adj" fmla="val 10000"/>
          </a:avLst>
        </a:prstGeom>
        <a:solidFill>
          <a:srgbClr val="E1F8FF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b="1" kern="1200" dirty="0">
              <a:solidFill>
                <a:schemeClr val="accent2">
                  <a:lumMod val="50000"/>
                </a:schemeClr>
              </a:solidFill>
            </a:rPr>
            <a:t>RICONCILIAZIONE E SPERANZA ATTRAVERSO IL VANGELO</a:t>
          </a:r>
          <a:endParaRPr lang="es-ES" sz="2800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932862" y="171779"/>
        <a:ext cx="9885491" cy="826513"/>
      </dsp:txXfrm>
    </dsp:sp>
    <dsp:sp modelId="{1DE0F321-ED5A-41AF-A879-9B818B220EC8}">
      <dsp:nvSpPr>
        <dsp:cNvPr id="0" name=""/>
        <dsp:cNvSpPr/>
      </dsp:nvSpPr>
      <dsp:spPr>
        <a:xfrm>
          <a:off x="577111" y="1280170"/>
          <a:ext cx="2740699" cy="877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F8CE53B-4930-4F2C-BA86-5FE3FB31B4CA}">
      <dsp:nvSpPr>
        <dsp:cNvPr id="0" name=""/>
        <dsp:cNvSpPr/>
      </dsp:nvSpPr>
      <dsp:spPr>
        <a:xfrm>
          <a:off x="730731" y="1426109"/>
          <a:ext cx="2740699" cy="877941"/>
        </a:xfrm>
        <a:prstGeom prst="roundRect">
          <a:avLst>
            <a:gd name="adj" fmla="val 10000"/>
          </a:avLst>
        </a:prstGeom>
        <a:solidFill>
          <a:srgbClr val="EBF9EB"/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accent5">
                  <a:lumMod val="50000"/>
                </a:schemeClr>
              </a:solidFill>
            </a:rPr>
            <a:t>Gli effetti della riconciliazione</a:t>
          </a:r>
          <a:endParaRPr lang="es-ES" sz="20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756445" y="1451823"/>
        <a:ext cx="2689271" cy="826513"/>
      </dsp:txXfrm>
    </dsp:sp>
    <dsp:sp modelId="{702217B5-9891-4E57-986B-E40E5930A3B1}">
      <dsp:nvSpPr>
        <dsp:cNvPr id="0" name=""/>
        <dsp:cNvSpPr/>
      </dsp:nvSpPr>
      <dsp:spPr>
        <a:xfrm>
          <a:off x="27683" y="2560213"/>
          <a:ext cx="1766156" cy="1387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28B493A-7E10-44B3-A290-EE45FDF33000}">
      <dsp:nvSpPr>
        <dsp:cNvPr id="0" name=""/>
        <dsp:cNvSpPr/>
      </dsp:nvSpPr>
      <dsp:spPr>
        <a:xfrm>
          <a:off x="181304" y="2706153"/>
          <a:ext cx="1766156" cy="1387148"/>
        </a:xfrm>
        <a:prstGeom prst="roundRect">
          <a:avLst>
            <a:gd name="adj" fmla="val 10000"/>
          </a:avLst>
        </a:prstGeom>
        <a:solidFill>
          <a:srgbClr val="FFF9E5"/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accent6">
                  <a:lumMod val="50000"/>
                </a:schemeClr>
              </a:solidFill>
            </a:rPr>
            <a:t>Da malfattori a santi (Cl 1:21,22)</a:t>
          </a:r>
          <a:endParaRPr lang="es-ES" sz="20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221932" y="2746781"/>
        <a:ext cx="1684900" cy="1305892"/>
      </dsp:txXfrm>
    </dsp:sp>
    <dsp:sp modelId="{43BEDBA9-8DED-4279-B5CB-884CA4ACCA90}">
      <dsp:nvSpPr>
        <dsp:cNvPr id="0" name=""/>
        <dsp:cNvSpPr/>
      </dsp:nvSpPr>
      <dsp:spPr>
        <a:xfrm>
          <a:off x="2101081" y="2560213"/>
          <a:ext cx="1766156" cy="1387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A69DB5D-A393-4126-8F6F-FF1C0CAFEB80}">
      <dsp:nvSpPr>
        <dsp:cNvPr id="0" name=""/>
        <dsp:cNvSpPr/>
      </dsp:nvSpPr>
      <dsp:spPr>
        <a:xfrm>
          <a:off x="2254702" y="2706153"/>
          <a:ext cx="1766156" cy="1387148"/>
        </a:xfrm>
        <a:prstGeom prst="roundRect">
          <a:avLst>
            <a:gd name="adj" fmla="val 10000"/>
          </a:avLst>
        </a:prstGeom>
        <a:solidFill>
          <a:srgbClr val="FFF9E5"/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accent6">
                  <a:lumMod val="50000"/>
                </a:schemeClr>
              </a:solidFill>
            </a:rPr>
            <a:t>Fondati e fermi</a:t>
          </a:r>
          <a:br>
            <a:rPr lang="es-ES" sz="2000" b="1" kern="1200" dirty="0">
              <a:solidFill>
                <a:schemeClr val="accent6">
                  <a:lumMod val="50000"/>
                </a:schemeClr>
              </a:solidFill>
            </a:rPr>
          </a:br>
          <a:r>
            <a:rPr lang="es-ES" sz="2000" b="1" kern="1200" dirty="0">
              <a:solidFill>
                <a:schemeClr val="accent6">
                  <a:lumMod val="50000"/>
                </a:schemeClr>
              </a:solidFill>
            </a:rPr>
            <a:t>(Cl 1:23)</a:t>
          </a:r>
          <a:endParaRPr lang="es-ES" sz="20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2295330" y="2746781"/>
        <a:ext cx="1684900" cy="1305892"/>
      </dsp:txXfrm>
    </dsp:sp>
    <dsp:sp modelId="{B0D99446-D4AE-4ECA-9303-B4991C445B03}">
      <dsp:nvSpPr>
        <dsp:cNvPr id="0" name=""/>
        <dsp:cNvSpPr/>
      </dsp:nvSpPr>
      <dsp:spPr>
        <a:xfrm>
          <a:off x="5075518" y="1280170"/>
          <a:ext cx="2411021" cy="877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CF9B54D-AC20-484F-A70F-62C766126C32}">
      <dsp:nvSpPr>
        <dsp:cNvPr id="0" name=""/>
        <dsp:cNvSpPr/>
      </dsp:nvSpPr>
      <dsp:spPr>
        <a:xfrm>
          <a:off x="5229139" y="1426109"/>
          <a:ext cx="2411021" cy="877941"/>
        </a:xfrm>
        <a:prstGeom prst="roundRect">
          <a:avLst>
            <a:gd name="adj" fmla="val 10000"/>
          </a:avLst>
        </a:prstGeom>
        <a:solidFill>
          <a:srgbClr val="EBF9EB"/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accent5">
                  <a:lumMod val="50000"/>
                </a:schemeClr>
              </a:solidFill>
            </a:rPr>
            <a:t>La speranza</a:t>
          </a:r>
          <a:endParaRPr lang="es-ES" sz="20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5254853" y="1451823"/>
        <a:ext cx="2359593" cy="826513"/>
      </dsp:txXfrm>
    </dsp:sp>
    <dsp:sp modelId="{1C97EA1C-DD2A-4FC5-A4AC-0C822779E2A8}">
      <dsp:nvSpPr>
        <dsp:cNvPr id="0" name=""/>
        <dsp:cNvSpPr/>
      </dsp:nvSpPr>
      <dsp:spPr>
        <a:xfrm>
          <a:off x="4361252" y="2560213"/>
          <a:ext cx="1766156" cy="1387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9FCCEAD-185D-41F6-A1E6-5348EC4DE0D3}">
      <dsp:nvSpPr>
        <dsp:cNvPr id="0" name=""/>
        <dsp:cNvSpPr/>
      </dsp:nvSpPr>
      <dsp:spPr>
        <a:xfrm>
          <a:off x="4514873" y="2706153"/>
          <a:ext cx="1766156" cy="1387148"/>
        </a:xfrm>
        <a:prstGeom prst="roundRect">
          <a:avLst>
            <a:gd name="adj" fmla="val 10000"/>
          </a:avLst>
        </a:prstGeom>
        <a:solidFill>
          <a:srgbClr val="FFF9E5"/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accent6">
                  <a:lumMod val="50000"/>
                </a:schemeClr>
              </a:solidFill>
            </a:rPr>
            <a:t>Portare speranza</a:t>
          </a:r>
          <a:br>
            <a:rPr lang="es-ES" sz="2000" b="1" kern="1200" dirty="0">
              <a:solidFill>
                <a:schemeClr val="accent6">
                  <a:lumMod val="50000"/>
                </a:schemeClr>
              </a:solidFill>
            </a:rPr>
          </a:br>
          <a:r>
            <a:rPr lang="es-ES" sz="2000" b="1" kern="1200" dirty="0">
              <a:solidFill>
                <a:schemeClr val="accent6">
                  <a:lumMod val="50000"/>
                </a:schemeClr>
              </a:solidFill>
            </a:rPr>
            <a:t>(Cl1:24,25)</a:t>
          </a:r>
          <a:endParaRPr lang="es-ES" sz="20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4555501" y="2746781"/>
        <a:ext cx="1684900" cy="1305892"/>
      </dsp:txXfrm>
    </dsp:sp>
    <dsp:sp modelId="{B02ACB1A-363A-4CB4-8E9B-39E85E01A57C}">
      <dsp:nvSpPr>
        <dsp:cNvPr id="0" name=""/>
        <dsp:cNvSpPr/>
      </dsp:nvSpPr>
      <dsp:spPr>
        <a:xfrm>
          <a:off x="6434650" y="2560213"/>
          <a:ext cx="1766156" cy="1387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FF6FCAD-9CF7-483E-9D06-14A1EDCA15C0}">
      <dsp:nvSpPr>
        <dsp:cNvPr id="0" name=""/>
        <dsp:cNvSpPr/>
      </dsp:nvSpPr>
      <dsp:spPr>
        <a:xfrm>
          <a:off x="6588270" y="2706153"/>
          <a:ext cx="1766156" cy="1387148"/>
        </a:xfrm>
        <a:prstGeom prst="roundRect">
          <a:avLst>
            <a:gd name="adj" fmla="val 10000"/>
          </a:avLst>
        </a:prstGeom>
        <a:solidFill>
          <a:srgbClr val="FFF9E5"/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accent6">
                  <a:lumMod val="50000"/>
                </a:schemeClr>
              </a:solidFill>
            </a:rPr>
            <a:t>Il mistero di Dio</a:t>
          </a:r>
          <a:br>
            <a:rPr lang="es-ES" sz="2000" b="1" kern="1200" dirty="0">
              <a:solidFill>
                <a:schemeClr val="accent6">
                  <a:lumMod val="50000"/>
                </a:schemeClr>
              </a:solidFill>
            </a:rPr>
          </a:br>
          <a:r>
            <a:rPr lang="es-ES" sz="2000" b="1" kern="1200" dirty="0">
              <a:solidFill>
                <a:schemeClr val="accent6">
                  <a:lumMod val="50000"/>
                </a:schemeClr>
              </a:solidFill>
            </a:rPr>
            <a:t>(Cl 1:26,27)</a:t>
          </a:r>
          <a:endParaRPr lang="es-ES" sz="20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6628898" y="2746781"/>
        <a:ext cx="1684900" cy="1305892"/>
      </dsp:txXfrm>
    </dsp:sp>
    <dsp:sp modelId="{CBFFB407-C583-4B58-96BA-C44E032E75B1}">
      <dsp:nvSpPr>
        <dsp:cNvPr id="0" name=""/>
        <dsp:cNvSpPr/>
      </dsp:nvSpPr>
      <dsp:spPr>
        <a:xfrm>
          <a:off x="8475501" y="1280170"/>
          <a:ext cx="2411021" cy="877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F16E98A-E57A-4D0C-BECE-A7A5AE2FB5AE}">
      <dsp:nvSpPr>
        <dsp:cNvPr id="0" name=""/>
        <dsp:cNvSpPr/>
      </dsp:nvSpPr>
      <dsp:spPr>
        <a:xfrm>
          <a:off x="8629122" y="1426109"/>
          <a:ext cx="2411021" cy="877941"/>
        </a:xfrm>
        <a:prstGeom prst="roundRect">
          <a:avLst>
            <a:gd name="adj" fmla="val 10000"/>
          </a:avLst>
        </a:prstGeom>
        <a:solidFill>
          <a:srgbClr val="EBF9EB"/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accent5">
                  <a:lumMod val="50000"/>
                </a:schemeClr>
              </a:solidFill>
            </a:rPr>
            <a:t>La potenza del </a:t>
          </a:r>
          <a:r>
            <a:rPr lang="es-ES" sz="2000" b="1" kern="1200" dirty="0" err="1">
              <a:solidFill>
                <a:schemeClr val="accent5">
                  <a:lumMod val="50000"/>
                </a:schemeClr>
              </a:solidFill>
            </a:rPr>
            <a:t>Vangelo</a:t>
          </a:r>
          <a:endParaRPr lang="es-ES" sz="20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8654836" y="1451823"/>
        <a:ext cx="2359593" cy="826513"/>
      </dsp:txXfrm>
    </dsp:sp>
    <dsp:sp modelId="{F8F5BE52-68D2-47B8-B49A-551BF9B43FBC}">
      <dsp:nvSpPr>
        <dsp:cNvPr id="0" name=""/>
        <dsp:cNvSpPr/>
      </dsp:nvSpPr>
      <dsp:spPr>
        <a:xfrm>
          <a:off x="8714481" y="2560213"/>
          <a:ext cx="1933062" cy="1387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BF089D4-C2A0-4206-A85F-A8DA289472AC}">
      <dsp:nvSpPr>
        <dsp:cNvPr id="0" name=""/>
        <dsp:cNvSpPr/>
      </dsp:nvSpPr>
      <dsp:spPr>
        <a:xfrm>
          <a:off x="8868102" y="2706153"/>
          <a:ext cx="1933062" cy="1387148"/>
        </a:xfrm>
        <a:prstGeom prst="roundRect">
          <a:avLst>
            <a:gd name="adj" fmla="val 10000"/>
          </a:avLst>
        </a:prstGeom>
        <a:solidFill>
          <a:srgbClr val="FFF9E5"/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 err="1">
              <a:solidFill>
                <a:schemeClr val="accent6">
                  <a:lumMod val="50000"/>
                </a:schemeClr>
              </a:solidFill>
            </a:rPr>
            <a:t>Annunciare</a:t>
          </a:r>
          <a:r>
            <a:rPr lang="es-ES" sz="2000" b="1" kern="1200" dirty="0">
              <a:solidFill>
                <a:schemeClr val="accent6">
                  <a:lumMod val="50000"/>
                </a:schemeClr>
              </a:solidFill>
            </a:rPr>
            <a:t> </a:t>
          </a:r>
          <a:r>
            <a:rPr lang="es-ES" sz="2000" b="1" kern="1200" dirty="0" err="1">
              <a:solidFill>
                <a:schemeClr val="accent6">
                  <a:lumMod val="50000"/>
                </a:schemeClr>
              </a:solidFill>
            </a:rPr>
            <a:t>il</a:t>
          </a:r>
          <a:r>
            <a:rPr lang="es-ES" sz="2000" b="1" kern="1200" dirty="0">
              <a:solidFill>
                <a:schemeClr val="accent6">
                  <a:lumMod val="50000"/>
                </a:schemeClr>
              </a:solidFill>
            </a:rPr>
            <a:t> </a:t>
          </a:r>
          <a:r>
            <a:rPr lang="es-ES" sz="2000" b="1" kern="1200" dirty="0" err="1">
              <a:solidFill>
                <a:schemeClr val="accent6">
                  <a:lumMod val="50000"/>
                </a:schemeClr>
              </a:solidFill>
            </a:rPr>
            <a:t>Vangelo</a:t>
          </a:r>
          <a:r>
            <a:rPr lang="es-ES" sz="2000" b="1" kern="1200" dirty="0">
              <a:solidFill>
                <a:schemeClr val="accent6">
                  <a:lumMod val="50000"/>
                </a:schemeClr>
              </a:solidFill>
            </a:rPr>
            <a:t> (Cl 1:28,29)</a:t>
          </a:r>
          <a:endParaRPr lang="es-ES" sz="20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8908730" y="2746781"/>
        <a:ext cx="1851806" cy="13058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81DA8F-0F0E-4532-B610-06494F4AB5D4}">
      <dsp:nvSpPr>
        <dsp:cNvPr id="0" name=""/>
        <dsp:cNvSpPr/>
      </dsp:nvSpPr>
      <dsp:spPr>
        <a:xfrm>
          <a:off x="3616673" y="2665"/>
          <a:ext cx="3765079" cy="1314715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Morì sulla croce per pagare il prezzo dei nostri peccati (Ro 5:8)</a:t>
          </a:r>
          <a:endParaRPr lang="es-E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16673" y="2665"/>
        <a:ext cx="3765079" cy="1314715"/>
      </dsp:txXfrm>
    </dsp:sp>
    <dsp:sp modelId="{C109F6EB-5007-4416-A0BB-A8537E14AA87}">
      <dsp:nvSpPr>
        <dsp:cNvPr id="0" name=""/>
        <dsp:cNvSpPr/>
      </dsp:nvSpPr>
      <dsp:spPr>
        <a:xfrm>
          <a:off x="796605" y="772"/>
          <a:ext cx="2218705" cy="1314715"/>
        </a:xfrm>
        <a:prstGeom prst="rect">
          <a:avLst/>
        </a:prstGeom>
        <a:blipFill dpi="0" rotWithShape="1">
          <a:blip xmlns:r="http://schemas.openxmlformats.org/officeDocument/2006/relationships" r:embed="rId1"/>
          <a:srcRect/>
          <a:stretch>
            <a:fillRect l="-45714" t="-14044" r="-49892" b="-74586"/>
          </a:stretch>
        </a:blip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0BA744C-B8AC-4773-B407-4525DAA415BF}">
      <dsp:nvSpPr>
        <dsp:cNvPr id="0" name=""/>
        <dsp:cNvSpPr/>
      </dsp:nvSpPr>
      <dsp:spPr>
        <a:xfrm>
          <a:off x="305141" y="1534282"/>
          <a:ext cx="3563373" cy="1623831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 fede, col pentimento e il battesimo, siamo liberati dai nostri peccati e siamo senza macchia e irreprensibili davanti a Dio [giustificazione] (Ro 5:10; Co 1:22</a:t>
          </a: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endParaRPr lang="es-E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5141" y="1534282"/>
        <a:ext cx="3563373" cy="1623831"/>
      </dsp:txXfrm>
    </dsp:sp>
    <dsp:sp modelId="{6C7FBD44-A5F9-4455-A01E-1F65E2D55A80}">
      <dsp:nvSpPr>
        <dsp:cNvPr id="0" name=""/>
        <dsp:cNvSpPr/>
      </dsp:nvSpPr>
      <dsp:spPr>
        <a:xfrm>
          <a:off x="3939888" y="1688866"/>
          <a:ext cx="1301568" cy="1314715"/>
        </a:xfrm>
        <a:prstGeom prst="rect">
          <a:avLst/>
        </a:prstGeom>
        <a:blipFill dpi="0" rotWithShape="1">
          <a:blip xmlns:r="http://schemas.openxmlformats.org/officeDocument/2006/relationships" r:embed="rId2"/>
          <a:srcRect/>
          <a:stretch>
            <a:fillRect l="-29939" t="-13288" r="-13158"/>
          </a:stretch>
        </a:blip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E8CF67D-965B-468C-8DF4-941013A901EC}">
      <dsp:nvSpPr>
        <dsp:cNvPr id="0" name=""/>
        <dsp:cNvSpPr/>
      </dsp:nvSpPr>
      <dsp:spPr>
        <a:xfrm>
          <a:off x="3607749" y="3375068"/>
          <a:ext cx="3765079" cy="1314715"/>
        </a:xfrm>
        <a:prstGeom prst="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 opera dello Spirito Santo la nostra vita è trasformata gradualmente e siamo santi davanti a Dio [santificazione] (Ro  8:1; 2 Co 5:17) </a:t>
          </a:r>
          <a:endParaRPr lang="es-ES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07749" y="3375068"/>
        <a:ext cx="3765079" cy="1314715"/>
      </dsp:txXfrm>
    </dsp:sp>
    <dsp:sp modelId="{23C4F2D5-6CC6-4ABD-B543-1004840CE357}">
      <dsp:nvSpPr>
        <dsp:cNvPr id="0" name=""/>
        <dsp:cNvSpPr/>
      </dsp:nvSpPr>
      <dsp:spPr>
        <a:xfrm>
          <a:off x="805885" y="3375068"/>
          <a:ext cx="2218705" cy="1314715"/>
        </a:xfrm>
        <a:prstGeom prst="rect">
          <a:avLst/>
        </a:prstGeom>
        <a:blipFill rotWithShape="1">
          <a:blip xmlns:r="http://schemas.openxmlformats.org/officeDocument/2006/relationships" r:embed="rId3"/>
          <a:srcRect/>
          <a:stretch>
            <a:fillRect t="-13000" b="-13000"/>
          </a:stretch>
        </a:blip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A0BE21-9D1E-45AC-8E26-59B8565D653E}">
      <dsp:nvSpPr>
        <dsp:cNvPr id="0" name=""/>
        <dsp:cNvSpPr/>
      </dsp:nvSpPr>
      <dsp:spPr>
        <a:xfrm>
          <a:off x="50879" y="139101"/>
          <a:ext cx="3695142" cy="481843"/>
        </a:xfrm>
        <a:prstGeom prst="roundRect">
          <a:avLst>
            <a:gd name="adj" fmla="val 10000"/>
          </a:avLst>
        </a:prstGeom>
        <a:solidFill>
          <a:schemeClr val="accent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Permanere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4992" y="153214"/>
        <a:ext cx="3666916" cy="453617"/>
      </dsp:txXfrm>
    </dsp:sp>
    <dsp:sp modelId="{99D36536-A3B4-4D49-83BE-457AE2F5B7A2}">
      <dsp:nvSpPr>
        <dsp:cNvPr id="0" name=""/>
        <dsp:cNvSpPr/>
      </dsp:nvSpPr>
      <dsp:spPr>
        <a:xfrm>
          <a:off x="7626" y="862311"/>
          <a:ext cx="1337780" cy="2762902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 l="-29000" r="-29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1EEB81C-6A78-4F44-9F26-625A031207C2}">
      <dsp:nvSpPr>
        <dsp:cNvPr id="0" name=""/>
        <dsp:cNvSpPr/>
      </dsp:nvSpPr>
      <dsp:spPr>
        <a:xfrm>
          <a:off x="1260999" y="732263"/>
          <a:ext cx="2673243" cy="3022999"/>
        </a:xfrm>
        <a:prstGeom prst="roundRect">
          <a:avLst>
            <a:gd name="adj" fmla="val 16670"/>
          </a:avLst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solidFill>
                <a:schemeClr val="tx1"/>
              </a:solidFill>
            </a:rPr>
            <a:t>Essere costanti come lo fu Pietro quando, dopo essere stato rilasciato dal carcere</a:t>
          </a:r>
          <a:r>
            <a:rPr lang="es-ES" sz="1800" b="1" kern="1200" dirty="0">
              <a:solidFill>
                <a:schemeClr val="tx1"/>
              </a:solidFill>
            </a:rPr>
            <a:t>, </a:t>
          </a:r>
          <a:r>
            <a:rPr lang="it-IT" sz="1800" b="1" kern="1200" dirty="0">
              <a:solidFill>
                <a:schemeClr val="tx1"/>
              </a:solidFill>
            </a:rPr>
            <a:t>bussò alla porta finché non gli aprirono </a:t>
          </a:r>
          <a:r>
            <a:rPr lang="es-ES" sz="1800" b="1" kern="1200" dirty="0">
              <a:solidFill>
                <a:schemeClr val="tx1"/>
              </a:solidFill>
            </a:rPr>
            <a:t>(At 12:11-16</a:t>
          </a:r>
          <a:r>
            <a:rPr lang="es-ES" sz="2000" b="1" kern="1200" dirty="0">
              <a:solidFill>
                <a:schemeClr val="tx1"/>
              </a:solidFill>
            </a:rPr>
            <a:t>)</a:t>
          </a:r>
          <a:endParaRPr lang="es-ES" sz="2000" kern="1200" dirty="0">
            <a:solidFill>
              <a:schemeClr val="tx1"/>
            </a:solidFill>
          </a:endParaRPr>
        </a:p>
      </dsp:txBody>
      <dsp:txXfrm>
        <a:off x="1391519" y="862783"/>
        <a:ext cx="2412203" cy="2761959"/>
      </dsp:txXfrm>
    </dsp:sp>
    <dsp:sp modelId="{38F04ACA-9C01-45E8-8BFC-5DCFD3FAEB20}">
      <dsp:nvSpPr>
        <dsp:cNvPr id="0" name=""/>
        <dsp:cNvSpPr/>
      </dsp:nvSpPr>
      <dsp:spPr>
        <a:xfrm>
          <a:off x="4135279" y="139101"/>
          <a:ext cx="3695142" cy="481843"/>
        </a:xfrm>
        <a:prstGeom prst="roundRect">
          <a:avLst>
            <a:gd name="adj" fmla="val 10000"/>
          </a:avLst>
        </a:prstGeom>
        <a:solidFill>
          <a:srgbClr val="EA6F0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Essere fondati nella fede 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49392" y="153214"/>
        <a:ext cx="3666916" cy="453617"/>
      </dsp:txXfrm>
    </dsp:sp>
    <dsp:sp modelId="{F20D61F0-7A4B-4A87-8119-BA789B8B2306}">
      <dsp:nvSpPr>
        <dsp:cNvPr id="0" name=""/>
        <dsp:cNvSpPr/>
      </dsp:nvSpPr>
      <dsp:spPr>
        <a:xfrm>
          <a:off x="4093981" y="862311"/>
          <a:ext cx="1337780" cy="2762902"/>
        </a:xfrm>
        <a:prstGeom prst="roundRect">
          <a:avLst>
            <a:gd name="adj" fmla="val 16670"/>
          </a:avLst>
        </a:prstGeom>
        <a:blipFill dpi="0" rotWithShape="1">
          <a:blip xmlns:r="http://schemas.openxmlformats.org/officeDocument/2006/relationships" r:embed="rId3"/>
          <a:srcRect/>
          <a:stretch>
            <a:fillRect l="-64030" t="-47267" r="-78515" b="-707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C85CE15-62B1-44D9-A6C8-D2A406848E6A}">
      <dsp:nvSpPr>
        <dsp:cNvPr id="0" name=""/>
        <dsp:cNvSpPr/>
      </dsp:nvSpPr>
      <dsp:spPr>
        <a:xfrm>
          <a:off x="5507428" y="732263"/>
          <a:ext cx="2351196" cy="3022999"/>
        </a:xfrm>
        <a:prstGeom prst="roundRect">
          <a:avLst>
            <a:gd name="adj" fmla="val 16670"/>
          </a:avLst>
        </a:prstGeom>
        <a:solidFill>
          <a:srgbClr val="FFC18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La nostra fede deve essere solida, </a:t>
          </a:r>
          <a:r>
            <a:rPr lang="es-ES" sz="2000" b="1" kern="1200" dirty="0" err="1">
              <a:solidFill>
                <a:schemeClr val="tx1"/>
              </a:solidFill>
            </a:rPr>
            <a:t>fondata</a:t>
          </a:r>
          <a:r>
            <a:rPr lang="es-ES" sz="2000" b="1" kern="1200" dirty="0">
              <a:solidFill>
                <a:schemeClr val="tx1"/>
              </a:solidFill>
            </a:rPr>
            <a:t> </a:t>
          </a:r>
          <a:r>
            <a:rPr lang="es-ES" sz="2000" b="1" kern="1200" dirty="0" err="1">
              <a:solidFill>
                <a:schemeClr val="tx1"/>
              </a:solidFill>
            </a:rPr>
            <a:t>sulle</a:t>
          </a:r>
          <a:r>
            <a:rPr lang="es-ES" sz="2000" b="1" kern="1200" dirty="0">
              <a:solidFill>
                <a:schemeClr val="tx1"/>
              </a:solidFill>
            </a:rPr>
            <a:t> verità che abbiamo imparato nella Bibbia</a:t>
          </a:r>
          <a:endParaRPr lang="es-ES" sz="2000" kern="1200" dirty="0">
            <a:solidFill>
              <a:schemeClr val="tx1"/>
            </a:solidFill>
          </a:endParaRPr>
        </a:p>
      </dsp:txBody>
      <dsp:txXfrm>
        <a:off x="5622225" y="847060"/>
        <a:ext cx="2121602" cy="2793405"/>
      </dsp:txXfrm>
    </dsp:sp>
    <dsp:sp modelId="{C473FD13-5BAF-4B9B-BF2E-9AAD8331BEC3}">
      <dsp:nvSpPr>
        <dsp:cNvPr id="0" name=""/>
        <dsp:cNvSpPr/>
      </dsp:nvSpPr>
      <dsp:spPr>
        <a:xfrm>
          <a:off x="8160157" y="139101"/>
          <a:ext cx="3695142" cy="481843"/>
        </a:xfrm>
        <a:prstGeom prst="roundRect">
          <a:avLst>
            <a:gd name="adj" fmla="val 10000"/>
          </a:avLst>
        </a:prstGeom>
        <a:solidFill>
          <a:srgbClr val="918E0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Essere fermi nella fede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174270" y="153214"/>
        <a:ext cx="3666916" cy="453617"/>
      </dsp:txXfrm>
    </dsp:sp>
    <dsp:sp modelId="{B9BC0BC2-73FB-4F25-88C4-5E109F8D6048}">
      <dsp:nvSpPr>
        <dsp:cNvPr id="0" name=""/>
        <dsp:cNvSpPr/>
      </dsp:nvSpPr>
      <dsp:spPr>
        <a:xfrm>
          <a:off x="8007358" y="862311"/>
          <a:ext cx="1337780" cy="2762902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4"/>
          <a:srcRect/>
          <a:stretch>
            <a:fillRect l="-53000" r="-53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38902D1-3B27-495C-9EBB-1AB2E50AC2A9}">
      <dsp:nvSpPr>
        <dsp:cNvPr id="0" name=""/>
        <dsp:cNvSpPr/>
      </dsp:nvSpPr>
      <dsp:spPr>
        <a:xfrm>
          <a:off x="9232717" y="732263"/>
          <a:ext cx="2673533" cy="3022999"/>
        </a:xfrm>
        <a:prstGeom prst="roundRect">
          <a:avLst>
            <a:gd name="adj" fmla="val 16670"/>
          </a:avLst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Dobbiamo </a:t>
          </a:r>
          <a:r>
            <a:rPr lang="es-ES" sz="2000" b="1" kern="1200" dirty="0" err="1">
              <a:solidFill>
                <a:schemeClr val="tx1"/>
              </a:solidFill>
            </a:rPr>
            <a:t>essere</a:t>
          </a:r>
          <a:r>
            <a:rPr lang="es-ES" sz="2000" b="1" kern="1200" dirty="0">
              <a:solidFill>
                <a:schemeClr val="tx1"/>
              </a:solidFill>
            </a:rPr>
            <a:t> </a:t>
          </a:r>
          <a:r>
            <a:rPr lang="es-ES" sz="2000" b="1" kern="1200" dirty="0" err="1">
              <a:solidFill>
                <a:schemeClr val="tx1"/>
              </a:solidFill>
            </a:rPr>
            <a:t>inamovibili</a:t>
          </a:r>
          <a:r>
            <a:rPr lang="es-ES" sz="2000" b="1" kern="1200" dirty="0">
              <a:solidFill>
                <a:schemeClr val="tx1"/>
              </a:solidFill>
            </a:rPr>
            <a:t>, </a:t>
          </a:r>
          <a:r>
            <a:rPr lang="it-IT" sz="2000" b="1" kern="1200" dirty="0">
              <a:solidFill>
                <a:schemeClr val="tx1"/>
              </a:solidFill>
            </a:rPr>
            <a:t>senza mai smettere di credere nella speranza del V</a:t>
          </a:r>
          <a:r>
            <a:rPr lang="es-ES" sz="2000" b="1" kern="1200" dirty="0" err="1">
              <a:solidFill>
                <a:schemeClr val="tx1"/>
              </a:solidFill>
            </a:rPr>
            <a:t>angelo</a:t>
          </a:r>
          <a:endParaRPr lang="es-ES" sz="2000" kern="1200" dirty="0">
            <a:solidFill>
              <a:schemeClr val="tx1"/>
            </a:solidFill>
          </a:endParaRPr>
        </a:p>
      </dsp:txBody>
      <dsp:txXfrm>
        <a:off x="9363252" y="862798"/>
        <a:ext cx="2412463" cy="27619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8C347F-BF0D-40B3-BF9C-4BADDE19275F}">
      <dsp:nvSpPr>
        <dsp:cNvPr id="0" name=""/>
        <dsp:cNvSpPr/>
      </dsp:nvSpPr>
      <dsp:spPr>
        <a:xfrm>
          <a:off x="947102" y="357185"/>
          <a:ext cx="3370118" cy="1053161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3342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dirty="0"/>
            <a:t>Fu concepito prima della fondazione del mondo </a:t>
          </a:r>
          <a:r>
            <a:rPr lang="es-ES" sz="2000" b="1" kern="1200" dirty="0"/>
            <a:t>(1 P 1:20)</a:t>
          </a:r>
          <a:endParaRPr lang="es-ES" sz="2000" kern="1200" dirty="0"/>
        </a:p>
      </dsp:txBody>
      <dsp:txXfrm>
        <a:off x="947102" y="357185"/>
        <a:ext cx="3370118" cy="1053161"/>
      </dsp:txXfrm>
    </dsp:sp>
    <dsp:sp modelId="{3C6B5002-180C-4477-A2ED-292F41229F86}">
      <dsp:nvSpPr>
        <dsp:cNvPr id="0" name=""/>
        <dsp:cNvSpPr/>
      </dsp:nvSpPr>
      <dsp:spPr>
        <a:xfrm>
          <a:off x="806680" y="205061"/>
          <a:ext cx="737213" cy="1105820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25000" r="-25000"/>
          </a:stretch>
        </a:blipFill>
        <a:ln w="25400" cap="flat" cmpd="sng" algn="ctr">
          <a:solidFill>
            <a:schemeClr val="accent2">
              <a:lumMod val="20000"/>
              <a:lumOff val="8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8E22542-7215-4385-AB27-17057C8AF491}">
      <dsp:nvSpPr>
        <dsp:cNvPr id="0" name=""/>
        <dsp:cNvSpPr/>
      </dsp:nvSpPr>
      <dsp:spPr>
        <a:xfrm>
          <a:off x="4582873" y="357469"/>
          <a:ext cx="3367990" cy="1052496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accent4">
              <a:lumMod val="5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2891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dirty="0"/>
            <a:t>Fu parzialmente comunicato agli angeli </a:t>
          </a:r>
          <a:r>
            <a:rPr lang="es-ES" sz="2000" b="1" kern="1200" dirty="0"/>
            <a:t>(1 P 1:12)</a:t>
          </a:r>
          <a:endParaRPr lang="es-ES" sz="2000" kern="1200" dirty="0"/>
        </a:p>
      </dsp:txBody>
      <dsp:txXfrm>
        <a:off x="4582873" y="357469"/>
        <a:ext cx="3367990" cy="1052496"/>
      </dsp:txXfrm>
    </dsp:sp>
    <dsp:sp modelId="{C5F1C311-16D1-4BAD-BD58-36ECB6089C14}">
      <dsp:nvSpPr>
        <dsp:cNvPr id="0" name=""/>
        <dsp:cNvSpPr/>
      </dsp:nvSpPr>
      <dsp:spPr>
        <a:xfrm>
          <a:off x="4442540" y="205442"/>
          <a:ext cx="736747" cy="1105121"/>
        </a:xfrm>
        <a:prstGeom prst="rect">
          <a:avLst/>
        </a:prstGeom>
        <a:blipFill rotWithShape="1">
          <a:blip xmlns:r="http://schemas.openxmlformats.org/officeDocument/2006/relationships" r:embed="rId2"/>
          <a:srcRect/>
          <a:stretch>
            <a:fillRect l="-25000" r="-25000"/>
          </a:stretch>
        </a:blipFill>
        <a:ln w="25400" cap="flat" cmpd="sng" algn="ctr">
          <a:solidFill>
            <a:schemeClr val="accent4">
              <a:lumMod val="40000"/>
              <a:lumOff val="6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46A686C-CCBD-4292-9191-710582702A1D}">
      <dsp:nvSpPr>
        <dsp:cNvPr id="0" name=""/>
        <dsp:cNvSpPr/>
      </dsp:nvSpPr>
      <dsp:spPr>
        <a:xfrm>
          <a:off x="8236132" y="241679"/>
          <a:ext cx="2983437" cy="1048509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019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Fu data una prima rivelazione ad Adamo ed Eva (Ge 3:15)</a:t>
          </a:r>
          <a:endParaRPr lang="es-ES" sz="1800" kern="1200" dirty="0"/>
        </a:p>
      </dsp:txBody>
      <dsp:txXfrm>
        <a:off x="8236132" y="241679"/>
        <a:ext cx="2983437" cy="1048509"/>
      </dsp:txXfrm>
    </dsp:sp>
    <dsp:sp modelId="{99FF1246-F785-43B0-88F4-BA95F6998F80}">
      <dsp:nvSpPr>
        <dsp:cNvPr id="0" name=""/>
        <dsp:cNvSpPr/>
      </dsp:nvSpPr>
      <dsp:spPr>
        <a:xfrm>
          <a:off x="8076182" y="207723"/>
          <a:ext cx="733956" cy="1100935"/>
        </a:xfrm>
        <a:prstGeom prst="rect">
          <a:avLst/>
        </a:prstGeom>
        <a:blipFill rotWithShape="1">
          <a:blip xmlns:r="http://schemas.openxmlformats.org/officeDocument/2006/relationships" r:embed="rId3"/>
          <a:srcRect/>
          <a:stretch>
            <a:fillRect l="-6000" r="-6000"/>
          </a:stretch>
        </a:blipFill>
        <a:ln w="25400" cap="flat" cmpd="sng" algn="ctr">
          <a:solidFill>
            <a:schemeClr val="accent5">
              <a:lumMod val="20000"/>
              <a:lumOff val="8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53FDEBA-2F82-43EC-BB19-A3CF760E0293}">
      <dsp:nvSpPr>
        <dsp:cNvPr id="0" name=""/>
        <dsp:cNvSpPr/>
      </dsp:nvSpPr>
      <dsp:spPr>
        <a:xfrm>
          <a:off x="867860" y="1701192"/>
          <a:ext cx="3355230" cy="1048509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019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Si è rivelato ai profeti       (1 P 1:10,11)</a:t>
          </a:r>
          <a:endParaRPr lang="es-ES" sz="2000" kern="1200" dirty="0"/>
        </a:p>
      </dsp:txBody>
      <dsp:txXfrm>
        <a:off x="867860" y="1701192"/>
        <a:ext cx="3355230" cy="1048509"/>
      </dsp:txXfrm>
    </dsp:sp>
    <dsp:sp modelId="{24FA9EF7-A039-45B7-914F-CE5657FE2BAA}">
      <dsp:nvSpPr>
        <dsp:cNvPr id="0" name=""/>
        <dsp:cNvSpPr/>
      </dsp:nvSpPr>
      <dsp:spPr>
        <a:xfrm>
          <a:off x="728059" y="1549741"/>
          <a:ext cx="733956" cy="1100935"/>
        </a:xfrm>
        <a:prstGeom prst="rect">
          <a:avLst/>
        </a:prstGeom>
        <a:blipFill rotWithShape="1">
          <a:blip xmlns:r="http://schemas.openxmlformats.org/officeDocument/2006/relationships" r:embed="rId4"/>
          <a:srcRect/>
          <a:stretch>
            <a:fillRect l="-3000" r="-3000"/>
          </a:stretch>
        </a:blipFill>
        <a:ln w="25400" cap="flat" cmpd="sng" algn="ctr">
          <a:solidFill>
            <a:schemeClr val="accent1">
              <a:lumMod val="20000"/>
              <a:lumOff val="8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574ABC4-6C0D-477C-B5FC-7FD775A269EC}">
      <dsp:nvSpPr>
        <dsp:cNvPr id="0" name=""/>
        <dsp:cNvSpPr/>
      </dsp:nvSpPr>
      <dsp:spPr>
        <a:xfrm>
          <a:off x="4488212" y="1701192"/>
          <a:ext cx="3355230" cy="1048509"/>
        </a:xfrm>
        <a:prstGeom prst="rect">
          <a:avLst/>
        </a:prstGeom>
        <a:solidFill>
          <a:srgbClr val="FFC5C5"/>
        </a:solidFill>
        <a:ln w="12700" cap="flat" cmpd="sng" algn="ctr">
          <a:solidFill>
            <a:srgbClr val="BC0000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019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Gesù lo rivelò prima ai giudei (Mt 15:24)</a:t>
          </a:r>
          <a:endParaRPr lang="es-ES" sz="2000" kern="1200" dirty="0"/>
        </a:p>
      </dsp:txBody>
      <dsp:txXfrm>
        <a:off x="4488212" y="1701192"/>
        <a:ext cx="3355230" cy="1048509"/>
      </dsp:txXfrm>
    </dsp:sp>
    <dsp:sp modelId="{33EB6DAF-74F0-41B9-A2AB-5845D37A1B97}">
      <dsp:nvSpPr>
        <dsp:cNvPr id="0" name=""/>
        <dsp:cNvSpPr/>
      </dsp:nvSpPr>
      <dsp:spPr>
        <a:xfrm>
          <a:off x="4348410" y="1549741"/>
          <a:ext cx="733956" cy="1100935"/>
        </a:xfrm>
        <a:prstGeom prst="rect">
          <a:avLst/>
        </a:prstGeom>
        <a:blipFill rotWithShape="1">
          <a:blip xmlns:r="http://schemas.openxmlformats.org/officeDocument/2006/relationships" r:embed="rId5"/>
          <a:srcRect/>
          <a:stretch>
            <a:fillRect t="-3000" b="-3000"/>
          </a:stretch>
        </a:blipFill>
        <a:ln w="25400" cap="flat" cmpd="sng" algn="ctr">
          <a:solidFill>
            <a:srgbClr val="FFC5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4C45002-8D97-419C-BEE8-FB0829356100}">
      <dsp:nvSpPr>
        <dsp:cNvPr id="0" name=""/>
        <dsp:cNvSpPr/>
      </dsp:nvSpPr>
      <dsp:spPr>
        <a:xfrm>
          <a:off x="8093821" y="1690881"/>
          <a:ext cx="3370118" cy="1053161"/>
        </a:xfrm>
        <a:prstGeom prst="rect">
          <a:avLst/>
        </a:prstGeom>
        <a:solidFill>
          <a:srgbClr val="DDDDFF"/>
        </a:solidFill>
        <a:ln w="12700" cap="flat" cmpd="sng" algn="ctr">
          <a:solidFill>
            <a:srgbClr val="0000BC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4998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Poi fu rivelato a tutti gli uomini (Cl 1:27)</a:t>
          </a:r>
          <a:endParaRPr lang="es-ES" sz="1800" kern="1200" dirty="0"/>
        </a:p>
      </dsp:txBody>
      <dsp:txXfrm>
        <a:off x="8093821" y="1690881"/>
        <a:ext cx="3370118" cy="1053161"/>
      </dsp:txXfrm>
    </dsp:sp>
    <dsp:sp modelId="{FD69359A-4654-49F1-B6B2-52CF039360B0}">
      <dsp:nvSpPr>
        <dsp:cNvPr id="0" name=""/>
        <dsp:cNvSpPr/>
      </dsp:nvSpPr>
      <dsp:spPr>
        <a:xfrm>
          <a:off x="7968761" y="1555400"/>
          <a:ext cx="737213" cy="1105820"/>
        </a:xfrm>
        <a:prstGeom prst="rect">
          <a:avLst/>
        </a:prstGeom>
        <a:blipFill rotWithShape="1">
          <a:blip xmlns:r="http://schemas.openxmlformats.org/officeDocument/2006/relationships" r:embed="rId6"/>
          <a:srcRect/>
          <a:stretch>
            <a:fillRect l="-6000" r="-6000"/>
          </a:stretch>
        </a:blipFill>
        <a:ln w="25400" cap="flat" cmpd="sng" algn="ctr">
          <a:solidFill>
            <a:srgbClr val="DDDDFF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DA069D-C27C-447C-ABA1-9A69B5259F86}">
      <dsp:nvSpPr>
        <dsp:cNvPr id="0" name=""/>
        <dsp:cNvSpPr/>
      </dsp:nvSpPr>
      <dsp:spPr>
        <a:xfrm>
          <a:off x="0" y="0"/>
          <a:ext cx="1406156" cy="140615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F00E1F8-099B-4F47-B8BF-36EFD7BDE8BF}">
      <dsp:nvSpPr>
        <dsp:cNvPr id="0" name=""/>
        <dsp:cNvSpPr/>
      </dsp:nvSpPr>
      <dsp:spPr>
        <a:xfrm>
          <a:off x="703078" y="0"/>
          <a:ext cx="10889649" cy="14061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 err="1"/>
            <a:t>Presentava</a:t>
          </a:r>
          <a:r>
            <a:rPr lang="es-ES" sz="2000" b="1" kern="1200" dirty="0"/>
            <a:t> loro la dottrina e le pratiche cristiane (2 Te 2:15)</a:t>
          </a:r>
          <a:endParaRPr lang="es-ES" sz="2000" kern="1200" dirty="0"/>
        </a:p>
      </dsp:txBody>
      <dsp:txXfrm>
        <a:off x="703078" y="0"/>
        <a:ext cx="10889649" cy="421847"/>
      </dsp:txXfrm>
    </dsp:sp>
    <dsp:sp modelId="{10BD5450-BABB-48E3-B9FF-9E8AA18A9B3D}">
      <dsp:nvSpPr>
        <dsp:cNvPr id="0" name=""/>
        <dsp:cNvSpPr/>
      </dsp:nvSpPr>
      <dsp:spPr>
        <a:xfrm>
          <a:off x="246077" y="421847"/>
          <a:ext cx="914000" cy="91400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-2249996"/>
                <a:satOff val="24999"/>
                <a:lumOff val="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249996"/>
                <a:satOff val="24999"/>
                <a:lumOff val="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249996"/>
                <a:satOff val="24999"/>
                <a:lumOff val="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73877C7-3B19-4518-965C-914A8841BDD2}">
      <dsp:nvSpPr>
        <dsp:cNvPr id="0" name=""/>
        <dsp:cNvSpPr/>
      </dsp:nvSpPr>
      <dsp:spPr>
        <a:xfrm>
          <a:off x="703078" y="421847"/>
          <a:ext cx="10889649" cy="91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249996"/>
              <a:satOff val="24999"/>
              <a:lumOff val="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 err="1"/>
            <a:t>Avvertiva</a:t>
          </a:r>
          <a:r>
            <a:rPr lang="es-ES" sz="2000" b="1" kern="1200" dirty="0"/>
            <a:t> delle conseguenze di </a:t>
          </a:r>
          <a:r>
            <a:rPr lang="es-ES" sz="2000" b="1" kern="1200" dirty="0" err="1"/>
            <a:t>rifiutare</a:t>
          </a:r>
          <a:r>
            <a:rPr lang="es-ES" sz="2000" b="1" kern="1200" dirty="0"/>
            <a:t> </a:t>
          </a:r>
          <a:r>
            <a:rPr lang="es-ES" sz="2000" b="1" kern="1200" dirty="0" err="1"/>
            <a:t>il</a:t>
          </a:r>
          <a:r>
            <a:rPr lang="es-ES" sz="2000" b="1" kern="1200" dirty="0"/>
            <a:t> </a:t>
          </a:r>
          <a:r>
            <a:rPr lang="es-ES" sz="2000" b="1" kern="1200" dirty="0" err="1"/>
            <a:t>Vangelo</a:t>
          </a:r>
          <a:r>
            <a:rPr lang="es-ES" sz="2000" b="1" kern="1200" dirty="0"/>
            <a:t> </a:t>
          </a:r>
          <a:r>
            <a:rPr lang="es-ES" sz="1800" b="1" kern="1200" dirty="0"/>
            <a:t>(Eb 10:25-29)</a:t>
          </a:r>
          <a:endParaRPr lang="es-ES" sz="1800" kern="1200" dirty="0"/>
        </a:p>
      </dsp:txBody>
      <dsp:txXfrm>
        <a:off x="703078" y="421847"/>
        <a:ext cx="10889649" cy="421846"/>
      </dsp:txXfrm>
    </dsp:sp>
    <dsp:sp modelId="{F4807447-6BA8-4E90-861B-DD95033FF1E2}">
      <dsp:nvSpPr>
        <dsp:cNvPr id="0" name=""/>
        <dsp:cNvSpPr/>
      </dsp:nvSpPr>
      <dsp:spPr>
        <a:xfrm>
          <a:off x="492154" y="843694"/>
          <a:ext cx="421846" cy="42184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-4499993"/>
                <a:satOff val="49997"/>
                <a:lumOff val="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499993"/>
                <a:satOff val="49997"/>
                <a:lumOff val="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499993"/>
                <a:satOff val="49997"/>
                <a:lumOff val="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1DE1E30-336F-4837-9693-E0EB552D8A92}">
      <dsp:nvSpPr>
        <dsp:cNvPr id="0" name=""/>
        <dsp:cNvSpPr/>
      </dsp:nvSpPr>
      <dsp:spPr>
        <a:xfrm>
          <a:off x="703078" y="843694"/>
          <a:ext cx="10889649" cy="42184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499993"/>
              <a:satOff val="49997"/>
              <a:lumOff val="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/>
            <a:t>Avvisava</a:t>
          </a:r>
          <a:r>
            <a:rPr lang="es-ES" sz="2000" b="1" kern="1200" dirty="0"/>
            <a:t> del pericolo dei falsi maestri (At  20:29,30)</a:t>
          </a:r>
          <a:endParaRPr lang="es-ES" sz="2000" kern="1200" dirty="0"/>
        </a:p>
      </dsp:txBody>
      <dsp:txXfrm>
        <a:off x="703078" y="843694"/>
        <a:ext cx="10889649" cy="4218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314D25-C809-44D5-B41F-2D15EFE850C8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B5F9D8-F5C2-4C46-8486-A19D57CFE21E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80066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B5F9D8-F5C2-4C46-8486-A19D57CFE21E}" type="slidenum">
              <a:rPr lang="es-ES" smtClean="0"/>
              <a:pPr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3567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3D136A-C89A-EA77-2AFC-DE97A69EAD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D9BECC5-A34A-644B-79B2-B80EDFB762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F07C960-6C41-10C9-17C1-D86149556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2786-14AA-49AE-8A23-16025041C791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CE11015-B3AD-066C-217F-298D1AC7D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8A8A0FF-5F42-4304-587A-F540BFEF6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0D16-4DC4-4C95-9FA2-42E5DCF9AA9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9492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63276B-61C3-699F-2BF1-EF425717D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3E35AC0-A47E-7D66-CD50-408298CC1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3B073E-8DB3-CC33-EDAF-E7CC020F8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2786-14AA-49AE-8A23-16025041C791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B98415B-996F-1050-A509-4483AB8B7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B026FEA-4E70-D20C-8641-E77BFA8AE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0D16-4DC4-4C95-9FA2-42E5DCF9AA9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6377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23CFE54-620B-3BF6-E022-D9042FD8AB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4A1580F-711D-B813-32B0-EFFFD849CA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AD8A05A-EF4D-084D-27D1-EB3BD97F5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2786-14AA-49AE-8A23-16025041C791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DB10A18-C275-CA11-0AFD-445B55DC4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1174210-4B68-02F1-AF66-2823FB3D5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0D16-4DC4-4C95-9FA2-42E5DCF9AA9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018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6ACD53-015A-1B50-5619-1692E09713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194D81D-9BCE-BA18-A48F-DE4B1552A7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ACE0CBD-0920-4381-A70F-6808DB8C7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A45BAE7-2D58-6EAC-494D-FA1663477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465C693-D397-8F01-E7DD-0EB2A3BBA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3968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0A532A-E4DA-6159-3570-C266082D6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8709E60-A379-2E5F-E987-295173E18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C5CF6E2-C3B0-A159-4DDC-E951511D0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89F430B-693A-7FFF-3A49-482CEE4FC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85EBB4B-9EC6-E14B-C96E-6BCC9A4CF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608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18DB00-0B81-2173-2715-117BD9970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025F0A-A287-AD90-5AED-69CB8A4D4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994869-D5A6-1E76-4F97-03AE078B5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2C74855-86CD-013E-5DA0-3F3C03F5F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B37799E-69FD-45A5-3C99-9B994CF81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5180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BF5C7E-F16B-AD10-2C40-6FF8445B7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93D549-6727-1F01-FA69-9652A11CC5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C25C804-D858-A05C-639B-3F75AB120B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6A0D192-DE8D-5E90-CFE1-B31969129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B3943E4-FE97-DA4C-EF0F-560BE5ABA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51E95C7-2EFD-2B8E-ADB3-7CA2A3E12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333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B2E16D-05D6-743F-D22F-73907E729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F192FE9-1356-0580-E4D2-402CC21C23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890E71B-A63F-B96C-C918-D74A104F9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076C492-BB7A-DC45-B1DD-FABB183035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8DBB07C-72D4-023D-F525-B269406B83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26ABA5C-A219-4019-7B41-6336CD13A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CF65710-F1E8-26EA-7106-E580EB4C3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9E6B9AA-21FA-72F1-4FA0-2C61B6BCB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35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66274F-174A-D3C1-88CD-48175A6D4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42175ED-FFFC-EAD5-B176-B2732A010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DBF41FE-87D2-6AB3-1323-3A324A822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95253C5-6CD5-994B-F84D-9A9CF624E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6604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98B9883-A442-E281-B077-F15129C84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922A0E7-F30E-476A-307B-0A3CC76EA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038A671-C115-CCF9-13FE-C3D2627AC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950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CA609B-3B70-41AD-EA54-01F63977F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E3D1BA2-207D-3382-968B-B2D06C592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B455BD7-E68C-900D-34C7-A20E34A561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50AEB5F-3ABC-FB7B-7E62-62927CCAB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F13EFA3-06F7-1B21-7FD0-1CB9376B4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8F6CEC9-D47B-DA67-0ACA-96CBC10B4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29699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CFB663-F85A-EF9C-9FD0-2D13BECBE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DAE1457-1F74-5D81-0DBF-66CB575A15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397FAE5-D5CF-EFD1-E5D8-EEBC9A521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2786-14AA-49AE-8A23-16025041C791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38D8594-3BC3-C693-73D9-C342E58FD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4B25CE-BD66-CA69-9981-548EE45C7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0D16-4DC4-4C95-9FA2-42E5DCF9AA9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4623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5C02CA-48CC-0A67-2119-4B28A9AA2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180754F-D385-7B3D-2A1C-81151224F9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3633B77-4BAB-F7EC-DA65-427328C78C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C21ECEE-D50F-4F06-1D51-4E8B450F8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0D9EA87-DD77-CE02-4973-53CA4DCA3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00E1D12-BC63-2DFB-2210-B7C1F2349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921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1ADA4F-BCF4-94A7-A59A-A97950794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6FF65D5-C420-C901-4B68-31C018AD8D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775CC69-D6EC-2B6F-30A3-2D995B7E0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D3CA59-A2E9-D243-8379-C3276A8F5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73BD7D6-3839-240F-E880-D567062ED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6910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2D2DBCC-35F2-F6AC-B749-524BFC2610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38D330E-4382-1AB7-BCC4-6FF4AB49BE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595679D-B37D-516F-0111-DD7BCAF30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E8027-C3E3-4EBF-8ECC-94EC8C4D01B0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AC77A74-E560-F281-F898-FF724CE8A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830C324-E168-9E20-EFC3-9B18A847B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067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DE58AE-EE0F-A9DD-5360-0F619CF9F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3E320D4-B746-C511-FA25-9E8C074C2A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D835BF6-616A-B85A-3E72-5AD43F1EC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2786-14AA-49AE-8A23-16025041C791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9D8E4C-BBEF-8969-9E92-1DC292D42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3172A8F-5EFD-D035-5EC5-0E7C8E9B7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0D16-4DC4-4C95-9FA2-42E5DCF9AA9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357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803E29-3A3D-4D6F-5B2F-496BA363A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A59141D-7C6C-6612-361F-9BFFF97E21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4EA39C6-E172-BDD6-87BA-D0AE3973CE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96A629C-BC8E-3655-7FBD-F49A63F3F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2786-14AA-49AE-8A23-16025041C791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5246B6E-6409-1D47-EDA5-B590B3297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826DFF5-FFFB-5368-79A3-E0256A219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0D16-4DC4-4C95-9FA2-42E5DCF9AA9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61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6B0B69-2A92-720C-6217-51054FDE2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EF598EB-4CE0-9890-DCC0-1BCB66F5D7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E2665FB-479A-2171-6CA8-4A9C88F1D5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730CE8D-49C8-04B0-7E8D-B771E26E52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B53D42C-73B9-D808-E736-CCFE13D798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670393D-82C5-8D63-3965-6C5FC15AE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2786-14AA-49AE-8A23-16025041C791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B570346-4610-EF1B-DCC9-CF1710EDF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98CF12B-F4A4-8FCD-F593-35DF2BA6E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0D16-4DC4-4C95-9FA2-42E5DCF9AA9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02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FE93DE-46F7-EF5D-3730-36AECB070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792CF70-0041-EE19-79A9-F0280D6E1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2786-14AA-49AE-8A23-16025041C791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4746787-1D04-A8A4-349A-D6AF0E4B9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5440F45-7969-15BB-6019-08A4EB413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0D16-4DC4-4C95-9FA2-42E5DCF9AA9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441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61DC77D-0509-1502-A01A-499B0AB38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2786-14AA-49AE-8A23-16025041C791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117EBFB-AF3F-FFFB-84D5-45AAC90C4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37D6C19-15E4-26FA-D8BB-69727CF04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0D16-4DC4-4C95-9FA2-42E5DCF9AA9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6100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D25ED3-23BF-A489-DA61-93651BD7A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99DA3E-9189-C2F4-9C0D-96348E0F17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6F903B9-4E38-9241-538F-F23ADC849C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CBB0294-5E6D-3229-0682-2FDE18BDC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2786-14AA-49AE-8A23-16025041C791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65B1456-C793-CBB3-CC3E-20A5F70AB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1ECE88E-702D-D8D0-6DD0-E940648A0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0D16-4DC4-4C95-9FA2-42E5DCF9AA9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008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52F291-BDD3-A05A-F24A-5FE15D981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08EC5C6-8319-7729-64FE-7558BAA59B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977ED25-B8BD-31DE-F82D-2CA143A413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AD64B87-2125-3843-CE44-A7C74DD71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2786-14AA-49AE-8A23-16025041C791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83EB25D-FEEB-F2D5-0B80-485ACB3FF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B74D166-D3EB-E372-9CD1-DA2FFA18C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0D16-4DC4-4C95-9FA2-42E5DCF9AA9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163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4F883F8-F90F-4C61-410A-BA1D1AEB6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DF8492-4159-979C-867C-5CE03E006A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4BF41D9-2399-AAA4-95C1-91053B7C42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CDB2786-14AA-49AE-8A23-16025041C791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F40589-F06F-25AB-138E-BDDFD47846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021CA5-C87E-F679-E545-D7EA3B3FDE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3220D16-4DC4-4C95-9FA2-42E5DCF9AA9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3563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786E2ED-DCB2-E340-84AD-B30F0B252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05C67FD-3F5E-375F-C131-AD22879A55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AB6407-EA01-C876-EE0B-4C008A522D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2E8027-C3E3-4EBF-8ECC-94EC8C4D01B0}" type="datetimeFigureOut">
              <a:rPr lang="es-ES" smtClean="0"/>
              <a:pPr/>
              <a:t>7/2/26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AB7995-E9C5-0E5A-9B3C-33AADB2E92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80D52C-4F34-D2AD-5FFB-DF23D09A8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62EB92A-8172-4890-967D-66CB773D8995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0799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42.jpeg"/><Relationship Id="rId4" Type="http://schemas.openxmlformats.org/officeDocument/2006/relationships/diagramLayout" Target="../diagrams/layout5.xml"/><Relationship Id="rId9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7.jpeg"/><Relationship Id="rId7" Type="http://schemas.openxmlformats.org/officeDocument/2006/relationships/diagramLayout" Target="../diagrams/layout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5" Type="http://schemas.openxmlformats.org/officeDocument/2006/relationships/image" Target="../media/image9.jpeg"/><Relationship Id="rId10" Type="http://schemas.microsoft.com/office/2007/relationships/diagramDrawing" Target="../diagrams/drawing1.xml"/><Relationship Id="rId4" Type="http://schemas.openxmlformats.org/officeDocument/2006/relationships/image" Target="../media/image8.jpeg"/><Relationship Id="rId9" Type="http://schemas.openxmlformats.org/officeDocument/2006/relationships/diagramColors" Target="../diagrams/colors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1.jpeg"/><Relationship Id="rId7" Type="http://schemas.openxmlformats.org/officeDocument/2006/relationships/diagramColors" Target="../diagrams/colors2.xml"/><Relationship Id="rId12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11" Type="http://schemas.microsoft.com/office/2007/relationships/hdphoto" Target="../media/hdphoto1.wdp"/><Relationship Id="rId5" Type="http://schemas.openxmlformats.org/officeDocument/2006/relationships/diagramLayout" Target="../diagrams/layout2.xml"/><Relationship Id="rId10" Type="http://schemas.openxmlformats.org/officeDocument/2006/relationships/image" Target="../media/image16.png"/><Relationship Id="rId4" Type="http://schemas.openxmlformats.org/officeDocument/2006/relationships/diagramData" Target="../diagrams/data2.xml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37.jpeg"/><Relationship Id="rId4" Type="http://schemas.openxmlformats.org/officeDocument/2006/relationships/diagramLayout" Target="../diagrams/layout4.xml"/><Relationship Id="rId9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1 TRIMESTRE\leccion 2\176688033683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8074" y="11564"/>
            <a:ext cx="12200074" cy="6846435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304801" y="132641"/>
            <a:ext cx="11549742" cy="1151873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118271" y="1316157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1 TRIMESTRE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" y="355348"/>
            <a:ext cx="11443062" cy="70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4" tIns="60957" rIns="121914" bIns="60957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Arial" charset="0"/>
              </a:rPr>
              <a:t>LEZIONE 9 DELLA SCUOLA DEL SABATO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57200" y="5693229"/>
            <a:ext cx="11549743" cy="1077815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CB3EE98-247C-4F61-BF86-8B6275695A74}"/>
              </a:ext>
            </a:extLst>
          </p:cNvPr>
          <p:cNvSpPr txBox="1"/>
          <p:nvPr/>
        </p:nvSpPr>
        <p:spPr>
          <a:xfrm>
            <a:off x="1099457" y="5787891"/>
            <a:ext cx="10254343" cy="954101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5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RICONCILIAZIONE E SPERANZA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83029" y="1088572"/>
            <a:ext cx="8224316" cy="4702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166168" y="5113093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28 FEBBRAIO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481D9A-D01A-5772-CBF6-8415724E7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579B60E-5D5C-0C98-A552-DC38E0246778}"/>
              </a:ext>
            </a:extLst>
          </p:cNvPr>
          <p:cNvSpPr txBox="1"/>
          <p:nvPr/>
        </p:nvSpPr>
        <p:spPr>
          <a:xfrm>
            <a:off x="1111045" y="438732"/>
            <a:ext cx="7964130" cy="1938992"/>
          </a:xfrm>
          <a:prstGeom prst="rect">
            <a:avLst/>
          </a:prstGeom>
          <a:noFill/>
        </p:spPr>
        <p:txBody>
          <a:bodyPr wrap="square">
            <a:prstTxWarp prst="textTriangle">
              <a:avLst/>
            </a:prstTxWarp>
            <a:spAutoFit/>
          </a:bodyPr>
          <a:lstStyle/>
          <a:p>
            <a:pPr algn="ctr"/>
            <a:r>
              <a:rPr lang="es-ES" sz="60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LA POTENZA DEL VANGELO</a:t>
            </a:r>
          </a:p>
        </p:txBody>
      </p:sp>
    </p:spTree>
    <p:extLst>
      <p:ext uri="{BB962C8B-B14F-4D97-AF65-F5344CB8AC3E}">
        <p14:creationId xmlns:p14="http://schemas.microsoft.com/office/powerpoint/2010/main" val="20246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9000" t="-12000" r="-1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D6DAA70-43DA-876A-6C23-3356805FA6D4}"/>
              </a:ext>
            </a:extLst>
          </p:cNvPr>
          <p:cNvSpPr txBox="1"/>
          <p:nvPr/>
        </p:nvSpPr>
        <p:spPr>
          <a:xfrm>
            <a:off x="0" y="-77000"/>
            <a:ext cx="1219199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ANNUNCIARE IL VANGELO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3678017-D366-38C6-1F76-5FA1CDF6332E}"/>
              </a:ext>
            </a:extLst>
          </p:cNvPr>
          <p:cNvSpPr txBox="1"/>
          <p:nvPr/>
        </p:nvSpPr>
        <p:spPr>
          <a:xfrm>
            <a:off x="519112" y="565848"/>
            <a:ext cx="111537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Che noi annunziamo, ammonendo e ammaestrando ogni uomo in ogni sapienza, per presentare ogni uomo perfetto in Cristo Gesù</a:t>
            </a:r>
            <a:r>
              <a:rPr lang="es-ES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(Colossesi 1:28)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FD88EBD-26F5-B9C2-085E-4FB0903A06EF}"/>
              </a:ext>
            </a:extLst>
          </p:cNvPr>
          <p:cNvSpPr txBox="1"/>
          <p:nvPr/>
        </p:nvSpPr>
        <p:spPr>
          <a:xfrm>
            <a:off x="3208520" y="1433420"/>
            <a:ext cx="6987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Paolo come predicava il Vangelo? Il centro della sua predicazione era Cristo crocifisso (1 Co 1:23). Una volta che le persone avevano accettato Gesù, le esortava in modo autorevole e insegnava loro a diventare perfette (Cl 1:28,29). Come faceva</a:t>
            </a:r>
            <a:r>
              <a:rPr lang="es-ES" b="1" dirty="0"/>
              <a:t>?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696835F0-55C4-F042-AB09-305EB7ED8F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1356671"/>
              </p:ext>
            </p:extLst>
          </p:nvPr>
        </p:nvGraphicFramePr>
        <p:xfrm>
          <a:off x="299637" y="3156220"/>
          <a:ext cx="11592727" cy="1406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D7E0EE5D-8712-C346-C94C-EF340DF97B02}"/>
              </a:ext>
            </a:extLst>
          </p:cNvPr>
          <p:cNvSpPr txBox="1"/>
          <p:nvPr/>
        </p:nvSpPr>
        <p:spPr>
          <a:xfrm>
            <a:off x="3551723" y="4553537"/>
            <a:ext cx="86402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Un momento... renderli perfetti? Inoltre, non solo alcuni... ma "tutti gli uomini" </a:t>
            </a:r>
            <a:r>
              <a:rPr lang="es-ES" b="1" dirty="0"/>
              <a:t>(Cl 1:28b)!</a:t>
            </a:r>
          </a:p>
        </p:txBody>
      </p:sp>
      <p:pic>
        <p:nvPicPr>
          <p:cNvPr id="9" name="Imagen 8" descr="Imagen que contiene mujer, tabla, parado, frente&#10;&#10;El contenido generado por IA puede ser incorrecto.">
            <a:extLst>
              <a:ext uri="{FF2B5EF4-FFF2-40B4-BE49-F238E27FC236}">
                <a16:creationId xmlns:a16="http://schemas.microsoft.com/office/drawing/2014/main" id="{F3250CF6-8C92-8804-FC52-5AB30B2BBDD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35" y="1443179"/>
            <a:ext cx="2835189" cy="1611040"/>
          </a:xfrm>
          <a:prstGeom prst="rect">
            <a:avLst/>
          </a:prstGeom>
          <a:ln w="38100" cap="sq">
            <a:solidFill>
              <a:srgbClr val="15A084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Imagen 10" descr="Imagen que contiene persona, hombre, sostener, alimentos&#10;&#10;El contenido generado por IA puede ser incorrecto.">
            <a:extLst>
              <a:ext uri="{FF2B5EF4-FFF2-40B4-BE49-F238E27FC236}">
                <a16:creationId xmlns:a16="http://schemas.microsoft.com/office/drawing/2014/main" id="{7F63F16A-603A-70E9-EB10-CDF9FD8D0DF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0156" y="1444231"/>
            <a:ext cx="1622208" cy="1620405"/>
          </a:xfrm>
          <a:prstGeom prst="rect">
            <a:avLst/>
          </a:prstGeom>
          <a:ln w="38100" cap="sq">
            <a:solidFill>
              <a:srgbClr val="15A084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Imagen 12" descr="Imagen que contiene persona, ropa, hombre, agua&#10;&#10;El contenido generado por IA puede ser incorrecto.">
            <a:extLst>
              <a:ext uri="{FF2B5EF4-FFF2-40B4-BE49-F238E27FC236}">
                <a16:creationId xmlns:a16="http://schemas.microsoft.com/office/drawing/2014/main" id="{4FFFB4BD-E204-7E11-ABC2-D1E01E818227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35" y="4690256"/>
            <a:ext cx="3109972" cy="2073314"/>
          </a:xfrm>
          <a:prstGeom prst="roundRect">
            <a:avLst>
              <a:gd name="adj" fmla="val 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FCC14B8E-C535-01E2-9382-73CE3A7244E1}"/>
              </a:ext>
            </a:extLst>
          </p:cNvPr>
          <p:cNvSpPr txBox="1"/>
          <p:nvPr/>
        </p:nvSpPr>
        <p:spPr>
          <a:xfrm>
            <a:off x="3551723" y="5073275"/>
            <a:ext cx="864027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" b="1" dirty="0"/>
              <a:t>La parola greca tradotta come “perfetto” (</a:t>
            </a:r>
            <a:r>
              <a:rPr lang="es-ES" b="1" i="1" dirty="0"/>
              <a:t>teleios</a:t>
            </a:r>
            <a:r>
              <a:rPr lang="es-ES" b="1" dirty="0"/>
              <a:t>) significa “maturo”, “completo”, “pienamente sviluppato”. </a:t>
            </a:r>
            <a:r>
              <a:rPr lang="it-IT" b="1" dirty="0"/>
              <a:t>A mano a mano che il cristiano cresce e si sviluppa spiritualmente, percepisce meglio la profondità della Legge di Dio e mette la sua vita in accordo con le sue esigenze. Il nostro obiettivo è dunque di essere perfetti in Cristo Gesù.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358613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2DA069D-C27C-447C-ABA1-9A69B5259F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">
                                            <p:graphicEl>
                                              <a:dgm id="{12DA069D-C27C-447C-ABA1-9A69B5259F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F00E1F8-099B-4F47-B8BF-36EFD7BDE8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">
                                            <p:graphicEl>
                                              <a:dgm id="{2F00E1F8-099B-4F47-B8BF-36EFD7BDE8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0BD5450-BABB-48E3-B9FF-9E8AA18A9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">
                                            <p:graphicEl>
                                              <a:dgm id="{10BD5450-BABB-48E3-B9FF-9E8AA18A9B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73877C7-3B19-4518-965C-914A8841BD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">
                                            <p:graphicEl>
                                              <a:dgm id="{F73877C7-3B19-4518-965C-914A8841BD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4807447-6BA8-4E90-861B-DD95033FF1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">
                                            <p:graphicEl>
                                              <a:dgm id="{F4807447-6BA8-4E90-861B-DD95033FF1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1DE1E30-336F-4837-9693-E0EB552D8A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">
                                            <p:graphicEl>
                                              <a:dgm id="{B1DE1E30-336F-4837-9693-E0EB552D8A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Graphic spid="2" grpId="0" uiExpand="1">
        <p:bldSub>
          <a:bldDgm bld="one"/>
        </p:bldSub>
      </p:bldGraphic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72E709C-D0F7-0755-7ADB-E23F103134A7}"/>
              </a:ext>
            </a:extLst>
          </p:cNvPr>
          <p:cNvSpPr txBox="1"/>
          <p:nvPr/>
        </p:nvSpPr>
        <p:spPr>
          <a:xfrm>
            <a:off x="1102427" y="1885207"/>
            <a:ext cx="1006631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ES" sz="2800" b="1" dirty="0">
                <a:latin typeface="Comic Sans MS" pitchFamily="66" charset="0"/>
              </a:rPr>
              <a:t>“</a:t>
            </a:r>
            <a:r>
              <a:rPr lang="it-IT" sz="2800" b="1" dirty="0">
                <a:latin typeface="Comic Sans MS" pitchFamily="66" charset="0"/>
              </a:rPr>
              <a:t>Contemplando il Redentore crocifisso, comprendiamo meglio la grandezza e il significato del sacrificio fatto dal Re del cielo. Davanti a noi viene glorificato il piano della salvezza e il ricordo del Calvario risveglia nei nostri cuori emozioni sacre e intense. Parole di lode a Dio e all’Agnello sgorgano dai nostri cuori e vengono pronunciate dalle nostre labbra; l’orgoglio e l’egoismo non possono attecchire nell’animo che conserva vive in sé le scene del Calvario</a:t>
            </a:r>
            <a:r>
              <a:rPr lang="es-ES" sz="2800" b="1" dirty="0">
                <a:latin typeface="Comic Sans MS" pitchFamily="66" charset="0"/>
              </a:rPr>
              <a:t>”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370FBA7-1FC7-35CC-116F-E319079AA086}"/>
              </a:ext>
            </a:extLst>
          </p:cNvPr>
          <p:cNvSpPr txBox="1"/>
          <p:nvPr/>
        </p:nvSpPr>
        <p:spPr>
          <a:xfrm>
            <a:off x="6798722" y="5808445"/>
            <a:ext cx="42583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sz="1600" b="1" dirty="0"/>
              <a:t>(E.G. White, </a:t>
            </a:r>
            <a:r>
              <a:rPr lang="es-ES" sz="1600" b="1" i="1" dirty="0"/>
              <a:t>La </a:t>
            </a:r>
            <a:r>
              <a:rPr lang="es-ES" sz="1600" b="1" i="1" dirty="0" err="1"/>
              <a:t>Speranza</a:t>
            </a:r>
            <a:r>
              <a:rPr lang="es-ES" sz="1600" b="1" i="1" dirty="0"/>
              <a:t> </a:t>
            </a:r>
            <a:r>
              <a:rPr lang="es-ES" sz="1600" b="1" i="1" dirty="0" err="1"/>
              <a:t>dell’uomo</a:t>
            </a:r>
            <a:r>
              <a:rPr lang="es-ES" sz="1600" b="1" dirty="0"/>
              <a:t>, p. 508)</a:t>
            </a:r>
          </a:p>
        </p:txBody>
      </p:sp>
    </p:spTree>
    <p:extLst>
      <p:ext uri="{BB962C8B-B14F-4D97-AF65-F5344CB8AC3E}">
        <p14:creationId xmlns:p14="http://schemas.microsoft.com/office/powerpoint/2010/main" val="244720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70126F-26A8-7DAF-74B0-D720788E2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ATOS PC CLAUDIO\IGLESIA\Escuela Sabatica - ppt lecciones\2026\1 TRIMESTRE\leccion 9\Immagine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49" y="4077"/>
            <a:ext cx="12204700" cy="6870700"/>
          </a:xfrm>
          <a:prstGeom prst="rect">
            <a:avLst/>
          </a:prstGeom>
          <a:noFill/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E504C98-6397-41C1-A8D8-2D9C4ED307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ChangeAspect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" y="2026340"/>
            <a:ext cx="609599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4" descr="Vista de montañas y nubes&#10;&#10;El contenido generado por IA puede ser incorrecto.">
            <a:extLst>
              <a:ext uri="{FF2B5EF4-FFF2-40B4-BE49-F238E27FC236}">
                <a16:creationId xmlns:a16="http://schemas.microsoft.com/office/drawing/2014/main" id="{6F70715B-E104-CFA6-2438-619DB37105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55"/>
          <a:stretch>
            <a:fillRect/>
          </a:stretch>
        </p:blipFill>
        <p:spPr>
          <a:xfrm>
            <a:off x="6535619" y="309572"/>
            <a:ext cx="3788228" cy="2924070"/>
          </a:xfrm>
          <a:prstGeom prst="rect">
            <a:avLst/>
          </a:prstGeom>
          <a:effectLst>
            <a:innerShdw blurRad="114300">
              <a:schemeClr val="bg1"/>
            </a:inn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87417AF-190E-4D6E-AFA6-7D3E84B0B4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1603" y="182859"/>
            <a:ext cx="3996261" cy="3177496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3" name="Imagen 2" descr="Imagen que contiene agua, hombre, vestido, montar a caballo&#10;&#10;El contenido generado por IA puede ser incorrecto.">
            <a:extLst>
              <a:ext uri="{FF2B5EF4-FFF2-40B4-BE49-F238E27FC236}">
                <a16:creationId xmlns:a16="http://schemas.microsoft.com/office/drawing/2014/main" id="{27660FD9-E5B0-82E9-B400-1CC811DAA4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74569" y="3692536"/>
            <a:ext cx="3697265" cy="287885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80B30ED8-273E-4C07-8568-2FE5CC5C48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25071" y="3543213"/>
            <a:ext cx="3996261" cy="3177496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5570F3F-7C37-D74E-74D8-36DAA51727C7}"/>
              </a:ext>
            </a:extLst>
          </p:cNvPr>
          <p:cNvSpPr txBox="1"/>
          <p:nvPr/>
        </p:nvSpPr>
        <p:spPr>
          <a:xfrm>
            <a:off x="0" y="2134783"/>
            <a:ext cx="6370026" cy="483209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>
              <a:spcBef>
                <a:spcPts val="1200"/>
              </a:spcBef>
              <a:defRPr/>
            </a:pPr>
            <a:r>
              <a:rPr kumimoji="0" lang="es-ES" sz="4400" b="1" i="0" u="none" strike="noStrike" kern="1200" cap="none" spc="0" normalizeH="0" baseline="0" noProof="0" dirty="0">
                <a:ln w="12700" cmpd="sng">
                  <a:noFill/>
                  <a:prstDash val="solid"/>
                </a:ln>
                <a:solidFill>
                  <a:srgbClr val="156082">
                    <a:lumMod val="20000"/>
                    <a:lumOff val="8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“</a:t>
            </a:r>
            <a:r>
              <a:rPr lang="it-IT" sz="4400" b="1" dirty="0">
                <a:ln w="12700" cmpd="sng">
                  <a:noFill/>
                  <a:prstDash val="solid"/>
                </a:ln>
                <a:solidFill>
                  <a:srgbClr val="156082">
                    <a:lumMod val="20000"/>
                    <a:lumOff val="80000"/>
                  </a:srgbClr>
                </a:solidFill>
                <a:latin typeface="Comic Sans MS" panose="030F0702030302020204" pitchFamily="66" charset="0"/>
              </a:rPr>
              <a:t>Colui che non ha conosciuto peccato, egli lo ha fatto diventare peccato per noi, affinché noi diventassimo giustizia di Dio in lui.</a:t>
            </a:r>
            <a:r>
              <a:rPr kumimoji="0" lang="es-ES" sz="4400" b="1" i="0" u="none" strike="noStrike" kern="1200" cap="none" spc="0" normalizeH="0" baseline="0" noProof="0" dirty="0">
                <a:ln w="12700" cmpd="sng">
                  <a:noFill/>
                  <a:prstDash val="solid"/>
                </a:ln>
                <a:solidFill>
                  <a:srgbClr val="156082">
                    <a:lumMod val="20000"/>
                    <a:lumOff val="8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” </a:t>
            </a:r>
            <a:endParaRPr kumimoji="0" lang="es-ES" sz="3600" b="1" i="0" u="none" strike="noStrike" kern="1200" cap="none" spc="0" normalizeH="0" baseline="0" noProof="0" dirty="0">
              <a:ln w="12700" cmpd="sng">
                <a:noFill/>
                <a:prstDash val="solid"/>
              </a:ln>
              <a:solidFill>
                <a:srgbClr val="156082">
                  <a:lumMod val="20000"/>
                  <a:lumOff val="8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E76C2B5-EADE-1B64-CF0D-B1DB76AEB169}"/>
              </a:ext>
            </a:extLst>
          </p:cNvPr>
          <p:cNvSpPr txBox="1"/>
          <p:nvPr/>
        </p:nvSpPr>
        <p:spPr>
          <a:xfrm>
            <a:off x="66676" y="775004"/>
            <a:ext cx="6303350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ES"/>
            </a:defPPr>
            <a:lvl1pPr algn="ctr">
              <a:spcBef>
                <a:spcPts val="1200"/>
              </a:spcBef>
              <a:defRPr sz="4400" b="1">
                <a:ln w="12700" cmpd="sng">
                  <a:noFill/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Comic Sans MS" panose="030F0702030302020204" pitchFamily="66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 w="12700" cmpd="sng">
                  <a:noFill/>
                  <a:prstDash val="solid"/>
                </a:ln>
                <a:solidFill>
                  <a:srgbClr val="156082">
                    <a:lumMod val="20000"/>
                    <a:lumOff val="8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2 </a:t>
            </a:r>
            <a:r>
              <a:rPr kumimoji="0" lang="es-ES" sz="3200" b="1" i="0" u="none" strike="noStrike" kern="1200" cap="none" spc="0" normalizeH="0" baseline="0" noProof="0" dirty="0" err="1">
                <a:ln w="12700" cmpd="sng">
                  <a:noFill/>
                  <a:prstDash val="solid"/>
                </a:ln>
                <a:solidFill>
                  <a:srgbClr val="156082">
                    <a:lumMod val="20000"/>
                    <a:lumOff val="8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Corinzi</a:t>
            </a:r>
            <a:r>
              <a:rPr kumimoji="0" lang="es-ES" sz="3200" b="1" i="0" u="none" strike="noStrike" kern="1200" cap="none" spc="0" normalizeH="0" baseline="0" noProof="0" dirty="0">
                <a:ln w="12700" cmpd="sng">
                  <a:noFill/>
                  <a:prstDash val="solid"/>
                </a:ln>
                <a:solidFill>
                  <a:srgbClr val="156082">
                    <a:lumMod val="20000"/>
                    <a:lumOff val="8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5:21</a:t>
            </a:r>
          </a:p>
        </p:txBody>
      </p:sp>
    </p:spTree>
    <p:extLst>
      <p:ext uri="{BB962C8B-B14F-4D97-AF65-F5344CB8AC3E}">
        <p14:creationId xmlns:p14="http://schemas.microsoft.com/office/powerpoint/2010/main" val="339551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5CD6B5-EDC6-E8B7-A101-16AD70CB9B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Patrón de fondo&#10;&#10;El contenido generado por IA puede ser incorrecto.">
            <a:extLst>
              <a:ext uri="{FF2B5EF4-FFF2-40B4-BE49-F238E27FC236}">
                <a16:creationId xmlns:a16="http://schemas.microsoft.com/office/drawing/2014/main" id="{AF18F421-CCFE-20D4-CD22-CAC35ABBB21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409132"/>
          </a:xfrm>
          <a:prstGeom prst="rect">
            <a:avLst/>
          </a:prstGeom>
        </p:spPr>
      </p:pic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3BC6C53D-89B7-A1AF-1918-9D1FE7F8B634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/>
        </p:nvCxnSpPr>
        <p:spPr>
          <a:xfrm>
            <a:off x="0" y="2409132"/>
            <a:ext cx="12192000" cy="0"/>
          </a:xfrm>
          <a:prstGeom prst="line">
            <a:avLst/>
          </a:prstGeom>
          <a:ln w="136525"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5" name="Imagen 4" descr="Grupo de personas posando por un foto&#10;&#10;El contenido generado por IA puede ser incorrecto.">
            <a:extLst>
              <a:ext uri="{FF2B5EF4-FFF2-40B4-BE49-F238E27FC236}">
                <a16:creationId xmlns:a16="http://schemas.microsoft.com/office/drawing/2014/main" id="{F2266E41-21C6-8C4B-AD4B-E6EC0E06167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133522"/>
            <a:ext cx="1590676" cy="2323407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Imagen 6" descr="Imagen que contiene persona, exterior, hombre, parado&#10;&#10;El contenido generado por IA puede ser incorrecto.">
            <a:extLst>
              <a:ext uri="{FF2B5EF4-FFF2-40B4-BE49-F238E27FC236}">
                <a16:creationId xmlns:a16="http://schemas.microsoft.com/office/drawing/2014/main" id="{D084C2FA-ABF5-FAF3-CDD1-B4B578D6908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5732">
            <a:off x="10163176" y="133521"/>
            <a:ext cx="1762124" cy="2323407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93BE1158-2E88-9D6D-2492-9EC6050A4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3518401"/>
              </p:ext>
            </p:extLst>
          </p:nvPr>
        </p:nvGraphicFramePr>
        <p:xfrm>
          <a:off x="566738" y="2652730"/>
          <a:ext cx="11058525" cy="40934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A832E0D6-C990-75A0-98FB-A7C13965699C}"/>
              </a:ext>
            </a:extLst>
          </p:cNvPr>
          <p:cNvSpPr txBox="1"/>
          <p:nvPr/>
        </p:nvSpPr>
        <p:spPr>
          <a:xfrm>
            <a:off x="2349448" y="102597"/>
            <a:ext cx="75914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Dopo aver indicato che la croce di Cristo ha riconciliato il Cielo e la Terra (Cl 1:20), Paolo passa a spiegare gli effetti pratici di questa riconciliazione per la nostra vita.</a:t>
            </a:r>
            <a:endParaRPr lang="es-ES" b="1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E253074-F8C2-A400-C4FB-283B6DFD5DD4}"/>
              </a:ext>
            </a:extLst>
          </p:cNvPr>
          <p:cNvSpPr txBox="1"/>
          <p:nvPr/>
        </p:nvSpPr>
        <p:spPr>
          <a:xfrm>
            <a:off x="2349448" y="1209630"/>
            <a:ext cx="75914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Come ci ha cambiato? In che modo Dio aveva previsto tutto questo? Che cosa possiamo fare perché anche altri partecipino alla riconciliazione e ricevano speranza?</a:t>
            </a:r>
          </a:p>
        </p:txBody>
      </p:sp>
    </p:spTree>
    <p:extLst>
      <p:ext uri="{BB962C8B-B14F-4D97-AF65-F5344CB8AC3E}">
        <p14:creationId xmlns:p14="http://schemas.microsoft.com/office/powerpoint/2010/main" val="2841029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1AE2792-B86C-492A-B119-4995087A59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graphicEl>
                                              <a:dgm id="{F1AE2792-B86C-492A-B119-4995087A59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graphicEl>
                                              <a:dgm id="{F1AE2792-B86C-492A-B119-4995087A59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graphicEl>
                                              <a:dgm id="{F1AE2792-B86C-492A-B119-4995087A59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773E139-EB40-49F9-9622-632285220E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graphicEl>
                                              <a:dgm id="{6773E139-EB40-49F9-9622-632285220E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graphicEl>
                                              <a:dgm id="{6773E139-EB40-49F9-9622-632285220E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graphicEl>
                                              <a:dgm id="{6773E139-EB40-49F9-9622-632285220E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B9A3213-577D-41A5-BEC7-4326E822B0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graphicEl>
                                              <a:dgm id="{FB9A3213-577D-41A5-BEC7-4326E822B0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graphicEl>
                                              <a:dgm id="{FB9A3213-577D-41A5-BEC7-4326E822B0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graphicEl>
                                              <a:dgm id="{FB9A3213-577D-41A5-BEC7-4326E822B0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DE0F321-ED5A-41AF-A879-9B818B220E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graphicEl>
                                              <a:dgm id="{1DE0F321-ED5A-41AF-A879-9B818B220E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graphicEl>
                                              <a:dgm id="{1DE0F321-ED5A-41AF-A879-9B818B220E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graphicEl>
                                              <a:dgm id="{1DE0F321-ED5A-41AF-A879-9B818B220E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F8CE53B-4930-4F2C-BA86-5FE3FB31B4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graphicEl>
                                              <a:dgm id="{5F8CE53B-4930-4F2C-BA86-5FE3FB31B4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graphicEl>
                                              <a:dgm id="{5F8CE53B-4930-4F2C-BA86-5FE3FB31B4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graphicEl>
                                              <a:dgm id="{5F8CE53B-4930-4F2C-BA86-5FE3FB31B4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F57B7B1-BF62-4559-8623-1FC2CA395D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graphicEl>
                                              <a:dgm id="{AF57B7B1-BF62-4559-8623-1FC2CA395D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graphicEl>
                                              <a:dgm id="{AF57B7B1-BF62-4559-8623-1FC2CA395D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graphicEl>
                                              <a:dgm id="{AF57B7B1-BF62-4559-8623-1FC2CA395D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02217B5-9891-4E57-986B-E40E5930A3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graphicEl>
                                              <a:dgm id="{702217B5-9891-4E57-986B-E40E5930A3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graphicEl>
                                              <a:dgm id="{702217B5-9891-4E57-986B-E40E5930A3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graphicEl>
                                              <a:dgm id="{702217B5-9891-4E57-986B-E40E5930A3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28B493A-7E10-44B3-A290-EE45FDF330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graphicEl>
                                              <a:dgm id="{A28B493A-7E10-44B3-A290-EE45FDF330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graphicEl>
                                              <a:dgm id="{A28B493A-7E10-44B3-A290-EE45FDF330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graphicEl>
                                              <a:dgm id="{A28B493A-7E10-44B3-A290-EE45FDF330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86120EB-0E3F-49B7-B893-7F541A2AD6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graphicEl>
                                              <a:dgm id="{186120EB-0E3F-49B7-B893-7F541A2AD6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graphicEl>
                                              <a:dgm id="{186120EB-0E3F-49B7-B893-7F541A2AD6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graphicEl>
                                              <a:dgm id="{186120EB-0E3F-49B7-B893-7F541A2AD6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3BEDBA9-8DED-4279-B5CB-884CA4ACCA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graphicEl>
                                              <a:dgm id="{43BEDBA9-8DED-4279-B5CB-884CA4ACCA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graphicEl>
                                              <a:dgm id="{43BEDBA9-8DED-4279-B5CB-884CA4ACCA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graphicEl>
                                              <a:dgm id="{43BEDBA9-8DED-4279-B5CB-884CA4ACCA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A69DB5D-A393-4126-8F6F-FF1C0CAFEB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">
                                            <p:graphicEl>
                                              <a:dgm id="{0A69DB5D-A393-4126-8F6F-FF1C0CAFEB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>
                                            <p:graphicEl>
                                              <a:dgm id="{0A69DB5D-A393-4126-8F6F-FF1C0CAFEB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">
                                            <p:graphicEl>
                                              <a:dgm id="{0A69DB5D-A393-4126-8F6F-FF1C0CAFEB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6CF9F68-E152-41CE-B112-84CC5265A4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">
                                            <p:graphicEl>
                                              <a:dgm id="{C6CF9F68-E152-41CE-B112-84CC5265A4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">
                                            <p:graphicEl>
                                              <a:dgm id="{C6CF9F68-E152-41CE-B112-84CC5265A4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graphicEl>
                                              <a:dgm id="{C6CF9F68-E152-41CE-B112-84CC5265A4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0D99446-D4AE-4ECA-9303-B4991C445B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">
                                            <p:graphicEl>
                                              <a:dgm id="{B0D99446-D4AE-4ECA-9303-B4991C445B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graphicEl>
                                              <a:dgm id="{B0D99446-D4AE-4ECA-9303-B4991C445B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">
                                            <p:graphicEl>
                                              <a:dgm id="{B0D99446-D4AE-4ECA-9303-B4991C445B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CF9B54D-AC20-484F-A70F-62C766126C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">
                                            <p:graphicEl>
                                              <a:dgm id="{4CF9B54D-AC20-484F-A70F-62C766126C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">
                                            <p:graphicEl>
                                              <a:dgm id="{4CF9B54D-AC20-484F-A70F-62C766126C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graphicEl>
                                              <a:dgm id="{4CF9B54D-AC20-484F-A70F-62C766126C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E82FDEE-DA44-4ED5-B21E-70193B3A54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">
                                            <p:graphicEl>
                                              <a:dgm id="{3E82FDEE-DA44-4ED5-B21E-70193B3A54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">
                                            <p:graphicEl>
                                              <a:dgm id="{3E82FDEE-DA44-4ED5-B21E-70193B3A54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">
                                            <p:graphicEl>
                                              <a:dgm id="{3E82FDEE-DA44-4ED5-B21E-70193B3A54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C97EA1C-DD2A-4FC5-A4AC-0C822779E2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">
                                            <p:graphicEl>
                                              <a:dgm id="{1C97EA1C-DD2A-4FC5-A4AC-0C822779E2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graphicEl>
                                              <a:dgm id="{1C97EA1C-DD2A-4FC5-A4AC-0C822779E2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">
                                            <p:graphicEl>
                                              <a:dgm id="{1C97EA1C-DD2A-4FC5-A4AC-0C822779E2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9FCCEAD-185D-41F6-A1E6-5348EC4DE0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">
                                            <p:graphicEl>
                                              <a:dgm id="{19FCCEAD-185D-41F6-A1E6-5348EC4DE0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">
                                            <p:graphicEl>
                                              <a:dgm id="{19FCCEAD-185D-41F6-A1E6-5348EC4DE0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">
                                            <p:graphicEl>
                                              <a:dgm id="{19FCCEAD-185D-41F6-A1E6-5348EC4DE0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7CB5E3A-D96E-4C5A-85AC-321C3C3EB9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">
                                            <p:graphicEl>
                                              <a:dgm id="{67CB5E3A-D96E-4C5A-85AC-321C3C3EB9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">
                                            <p:graphicEl>
                                              <a:dgm id="{67CB5E3A-D96E-4C5A-85AC-321C3C3EB9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">
                                            <p:graphicEl>
                                              <a:dgm id="{67CB5E3A-D96E-4C5A-85AC-321C3C3EB9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02ACB1A-363A-4CB4-8E9B-39E85E01A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">
                                            <p:graphicEl>
                                              <a:dgm id="{B02ACB1A-363A-4CB4-8E9B-39E85E01A5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">
                                            <p:graphicEl>
                                              <a:dgm id="{B02ACB1A-363A-4CB4-8E9B-39E85E01A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">
                                            <p:graphicEl>
                                              <a:dgm id="{B02ACB1A-363A-4CB4-8E9B-39E85E01A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FF6FCAD-9CF7-483E-9D06-14A1EDCA15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">
                                            <p:graphicEl>
                                              <a:dgm id="{7FF6FCAD-9CF7-483E-9D06-14A1EDCA15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">
                                            <p:graphicEl>
                                              <a:dgm id="{7FF6FCAD-9CF7-483E-9D06-14A1EDCA15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">
                                            <p:graphicEl>
                                              <a:dgm id="{7FF6FCAD-9CF7-483E-9D06-14A1EDCA15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C73E9DE-EA36-4AD1-A2D9-E9C1DD47F9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">
                                            <p:graphicEl>
                                              <a:dgm id="{FC73E9DE-EA36-4AD1-A2D9-E9C1DD47F9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">
                                            <p:graphicEl>
                                              <a:dgm id="{FC73E9DE-EA36-4AD1-A2D9-E9C1DD47F9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">
                                            <p:graphicEl>
                                              <a:dgm id="{FC73E9DE-EA36-4AD1-A2D9-E9C1DD47F9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BFFB407-C583-4B58-96BA-C44E032E75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3">
                                            <p:graphicEl>
                                              <a:dgm id="{CBFFB407-C583-4B58-96BA-C44E032E75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">
                                            <p:graphicEl>
                                              <a:dgm id="{CBFFB407-C583-4B58-96BA-C44E032E75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">
                                            <p:graphicEl>
                                              <a:dgm id="{CBFFB407-C583-4B58-96BA-C44E032E75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F16E98A-E57A-4D0C-BECE-A7A5AE2FB5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3">
                                            <p:graphicEl>
                                              <a:dgm id="{4F16E98A-E57A-4D0C-BECE-A7A5AE2FB5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">
                                            <p:graphicEl>
                                              <a:dgm id="{4F16E98A-E57A-4D0C-BECE-A7A5AE2FB5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">
                                            <p:graphicEl>
                                              <a:dgm id="{4F16E98A-E57A-4D0C-BECE-A7A5AE2FB5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7674F88-D2B1-45B7-B572-E2764ED1DB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">
                                            <p:graphicEl>
                                              <a:dgm id="{57674F88-D2B1-45B7-B572-E2764ED1DB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">
                                            <p:graphicEl>
                                              <a:dgm id="{57674F88-D2B1-45B7-B572-E2764ED1DB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">
                                            <p:graphicEl>
                                              <a:dgm id="{57674F88-D2B1-45B7-B572-E2764ED1DB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8F5BE52-68D2-47B8-B49A-551BF9B43F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">
                                            <p:graphicEl>
                                              <a:dgm id="{F8F5BE52-68D2-47B8-B49A-551BF9B43F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">
                                            <p:graphicEl>
                                              <a:dgm id="{F8F5BE52-68D2-47B8-B49A-551BF9B43F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">
                                            <p:graphicEl>
                                              <a:dgm id="{F8F5BE52-68D2-47B8-B49A-551BF9B43F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BF089D4-C2A0-4206-A85F-A8DA289472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3">
                                            <p:graphicEl>
                                              <a:dgm id="{EBF089D4-C2A0-4206-A85F-A8DA289472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">
                                            <p:graphicEl>
                                              <a:dgm id="{EBF089D4-C2A0-4206-A85F-A8DA289472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">
                                            <p:graphicEl>
                                              <a:dgm id="{EBF089D4-C2A0-4206-A85F-A8DA289472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4A440D7-227B-02FF-1A96-65C22EA416DC}"/>
              </a:ext>
            </a:extLst>
          </p:cNvPr>
          <p:cNvSpPr txBox="1"/>
          <p:nvPr/>
        </p:nvSpPr>
        <p:spPr>
          <a:xfrm>
            <a:off x="1111045" y="438732"/>
            <a:ext cx="7964130" cy="1938992"/>
          </a:xfrm>
          <a:prstGeom prst="rect">
            <a:avLst/>
          </a:prstGeom>
          <a:noFill/>
        </p:spPr>
        <p:txBody>
          <a:bodyPr wrap="square">
            <a:prstTxWarp prst="textTriangle">
              <a:avLst/>
            </a:prstTxWarp>
            <a:spAutoFit/>
          </a:bodyPr>
          <a:lstStyle/>
          <a:p>
            <a:pPr algn="ctr"/>
            <a:r>
              <a:rPr lang="es-ES" sz="60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GLI EFFETTI DELLA RICONCILIAZIONE</a:t>
            </a:r>
          </a:p>
        </p:txBody>
      </p:sp>
    </p:spTree>
    <p:extLst>
      <p:ext uri="{BB962C8B-B14F-4D97-AF65-F5344CB8AC3E}">
        <p14:creationId xmlns:p14="http://schemas.microsoft.com/office/powerpoint/2010/main" val="314309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64BC46-5FDD-ED2A-156D-518F92FC5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140C8A7-4C17-3EDB-1768-7D6A8FAB52FE}"/>
              </a:ext>
            </a:extLst>
          </p:cNvPr>
          <p:cNvSpPr txBox="1"/>
          <p:nvPr/>
        </p:nvSpPr>
        <p:spPr>
          <a:xfrm>
            <a:off x="0" y="-68824"/>
            <a:ext cx="12192000" cy="646331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square">
            <a:spAutoFit/>
            <a:scene3d>
              <a:camera prst="orthographicFront"/>
              <a:lightRig rig="soft" dir="t"/>
            </a:scene3d>
            <a:sp3d extrusionH="57150" contourW="25400">
              <a:bevelT w="57150" h="38100" prst="hardEdge"/>
              <a:contourClr>
                <a:schemeClr val="accent2">
                  <a:lumMod val="50000"/>
                </a:schemeClr>
              </a:contourClr>
            </a:sp3d>
          </a:bodyPr>
          <a:lstStyle/>
          <a:p>
            <a:pPr algn="ctr"/>
            <a:r>
              <a:rPr lang="es-ES" sz="3600" b="1" spc="600" dirty="0">
                <a:ln w="254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DA MALFATTORI A SANTI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A079917-4ADB-9CE0-F68D-ED48A1FE6343}"/>
              </a:ext>
            </a:extLst>
          </p:cNvPr>
          <p:cNvSpPr txBox="1"/>
          <p:nvPr/>
        </p:nvSpPr>
        <p:spPr>
          <a:xfrm>
            <a:off x="457200" y="599598"/>
            <a:ext cx="11277600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b="1" dirty="0">
                <a:solidFill>
                  <a:schemeClr val="accent3"/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3"/>
                </a:solidFill>
                <a:latin typeface="Comic Sans MS" panose="030F0702030302020204" pitchFamily="66" charset="0"/>
              </a:rPr>
              <a:t>Anche voi, che un tempo eravate estranei e nemici a causa dei vostri pensieri e delle vostre opere malvagie, ora egli vi ha riconciliati nel corpo della sua carne, per mezzo della sua morte, per farvi comparire davanti a sé santi, senza difetto e irreprensibili</a:t>
            </a:r>
            <a:r>
              <a:rPr lang="es-ES" b="1" dirty="0">
                <a:solidFill>
                  <a:schemeClr val="accent3"/>
                </a:solidFill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3"/>
                </a:solidFill>
                <a:latin typeface="Comic Sans MS" panose="030F0702030302020204" pitchFamily="66" charset="0"/>
              </a:rPr>
              <a:t>(</a:t>
            </a:r>
            <a:r>
              <a:rPr lang="es-ES" sz="1400" b="1" dirty="0" err="1">
                <a:solidFill>
                  <a:schemeClr val="accent3"/>
                </a:solidFill>
                <a:latin typeface="Comic Sans MS" panose="030F0702030302020204" pitchFamily="66" charset="0"/>
              </a:rPr>
              <a:t>Colossesi</a:t>
            </a:r>
            <a:r>
              <a:rPr lang="es-ES" sz="1400" b="1" dirty="0">
                <a:solidFill>
                  <a:schemeClr val="accent3"/>
                </a:solidFill>
                <a:latin typeface="Comic Sans MS" panose="030F0702030302020204" pitchFamily="66" charset="0"/>
              </a:rPr>
              <a:t> 1:21,22)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397845E-E1FF-E0AF-80CC-4479D7D6E49E}"/>
              </a:ext>
            </a:extLst>
          </p:cNvPr>
          <p:cNvSpPr txBox="1"/>
          <p:nvPr/>
        </p:nvSpPr>
        <p:spPr>
          <a:xfrm>
            <a:off x="170655" y="1601280"/>
            <a:ext cx="40867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La questione è semplice. Vivevamo facendo il male e, quindi, eravamo condannati alla morte eterna </a:t>
            </a:r>
            <a:r>
              <a:rPr lang="es-ES" b="1" dirty="0"/>
              <a:t>(Ro 6:23; </a:t>
            </a:r>
            <a:r>
              <a:rPr lang="es-ES" b="1" dirty="0" err="1"/>
              <a:t>Ap</a:t>
            </a:r>
            <a:r>
              <a:rPr lang="es-ES" b="1" dirty="0"/>
              <a:t> 21:8). 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70477026-0DDB-196C-C407-FCB6F39AE4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9686356"/>
              </p:ext>
            </p:extLst>
          </p:nvPr>
        </p:nvGraphicFramePr>
        <p:xfrm>
          <a:off x="3765752" y="1887793"/>
          <a:ext cx="8288594" cy="4692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ángulo 6">
            <a:extLst>
              <a:ext uri="{FF2B5EF4-FFF2-40B4-BE49-F238E27FC236}">
                <a16:creationId xmlns:a16="http://schemas.microsoft.com/office/drawing/2014/main" id="{8AED0011-8C7D-79CA-0329-A5FA2235B4B3}"/>
              </a:ext>
            </a:extLst>
          </p:cNvPr>
          <p:cNvSpPr/>
          <p:nvPr/>
        </p:nvSpPr>
        <p:spPr>
          <a:xfrm>
            <a:off x="9184494" y="3530056"/>
            <a:ext cx="1393843" cy="1407922"/>
          </a:xfrm>
          <a:prstGeom prst="rect">
            <a:avLst/>
          </a:prstGeom>
          <a:blipFill>
            <a:blip r:embed="rId9" cstate="email"/>
            <a:srcRect/>
            <a:stretch>
              <a:fillRect l="-3275" t="-14638" r="-1310" b="-41016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>
            <a:bevelT w="120650" h="88900"/>
            <a:bevelB w="88900" h="3175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E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779CCA37-E5BE-375F-7BC1-64D225D78199}"/>
              </a:ext>
            </a:extLst>
          </p:cNvPr>
          <p:cNvSpPr/>
          <p:nvPr/>
        </p:nvSpPr>
        <p:spPr>
          <a:xfrm>
            <a:off x="10670335" y="3530056"/>
            <a:ext cx="1393843" cy="1407922"/>
          </a:xfrm>
          <a:prstGeom prst="rect">
            <a:avLst/>
          </a:prstGeom>
          <a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rcRect/>
            <a:stretch>
              <a:fillRect l="-25015" t="-33540" r="-9875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>
            <a:bevelT w="120650" h="88900"/>
            <a:bevelB w="88900" h="3175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ES" dirty="0"/>
          </a:p>
        </p:txBody>
      </p:sp>
      <p:pic>
        <p:nvPicPr>
          <p:cNvPr id="16" name="Imagen 15" descr="Un hombre sentado en el suelo&#10;&#10;El contenido generado por IA puede ser incorrecto.">
            <a:extLst>
              <a:ext uri="{FF2B5EF4-FFF2-40B4-BE49-F238E27FC236}">
                <a16:creationId xmlns:a16="http://schemas.microsoft.com/office/drawing/2014/main" id="{C39F6459-4653-8E3C-2D50-B8A6FC89B2D8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0656" y="4572000"/>
            <a:ext cx="1919963" cy="2186202"/>
          </a:xfrm>
          <a:prstGeom prst="rect">
            <a:avLst/>
          </a:prstGeom>
          <a:ln w="3810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0EA6251F-5697-B56B-2DC2-324740E65476}"/>
              </a:ext>
            </a:extLst>
          </p:cNvPr>
          <p:cNvSpPr txBox="1"/>
          <p:nvPr/>
        </p:nvSpPr>
        <p:spPr>
          <a:xfrm>
            <a:off x="2214011" y="4809378"/>
            <a:ext cx="162548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/>
              <a:t>Ma Dio aveva un grande piano preparato per noi</a:t>
            </a:r>
            <a:r>
              <a:rPr lang="es-ES" b="1" dirty="0"/>
              <a:t>:</a:t>
            </a:r>
            <a:endParaRPr lang="es-ES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8FB664AE-ED1E-C533-E7E1-00DEBCB40DC0}"/>
              </a:ext>
            </a:extLst>
          </p:cNvPr>
          <p:cNvSpPr txBox="1"/>
          <p:nvPr/>
        </p:nvSpPr>
        <p:spPr>
          <a:xfrm>
            <a:off x="170654" y="2924719"/>
            <a:ext cx="35030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/>
              <a:t>Da noi stessi eravamo incapaci di cambiare questa situazione, o di acquistarci la nostra salvezza </a:t>
            </a:r>
            <a:r>
              <a:rPr lang="es-ES" b="1" dirty="0"/>
              <a:t>(</a:t>
            </a:r>
            <a:r>
              <a:rPr lang="es-ES" b="1" dirty="0" err="1"/>
              <a:t>Sl</a:t>
            </a:r>
            <a:r>
              <a:rPr lang="es-ES" b="1" dirty="0"/>
              <a:t> 49:7,8).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4226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109F6EB-5007-4416-A0BB-A8537E14AA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graphicEl>
                                              <a:dgm id="{C109F6EB-5007-4416-A0BB-A8537E14AA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graphicEl>
                                              <a:dgm id="{C109F6EB-5007-4416-A0BB-A8537E14AA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graphicEl>
                                              <a:dgm id="{C109F6EB-5007-4416-A0BB-A8537E14AA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881DA8F-0F0E-4532-B610-06494F4AB5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graphicEl>
                                              <a:dgm id="{7881DA8F-0F0E-4532-B610-06494F4AB5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graphicEl>
                                              <a:dgm id="{7881DA8F-0F0E-4532-B610-06494F4AB5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graphicEl>
                                              <a:dgm id="{7881DA8F-0F0E-4532-B610-06494F4AB5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graphicEl>
                                              <a:dgm id="{7881DA8F-0F0E-4532-B610-06494F4AB5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C7FBD44-A5F9-4455-A01E-1F65E2D55A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graphicEl>
                                              <a:dgm id="{6C7FBD44-A5F9-4455-A01E-1F65E2D55A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>
                                            <p:graphicEl>
                                              <a:dgm id="{6C7FBD44-A5F9-4455-A01E-1F65E2D55A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>
                                            <p:graphicEl>
                                              <a:dgm id="{6C7FBD44-A5F9-4455-A01E-1F65E2D55A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0BA744C-B8AC-4773-B407-4525DAA415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>
                                            <p:graphicEl>
                                              <a:dgm id="{70BA744C-B8AC-4773-B407-4525DAA415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>
                                            <p:graphicEl>
                                              <a:dgm id="{70BA744C-B8AC-4773-B407-4525DAA415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>
                                            <p:graphicEl>
                                              <a:dgm id="{70BA744C-B8AC-4773-B407-4525DAA415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>
                                            <p:graphicEl>
                                              <a:dgm id="{70BA744C-B8AC-4773-B407-4525DAA415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3C4F2D5-6CC6-4ABD-B543-1004840CE3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">
                                            <p:graphicEl>
                                              <a:dgm id="{23C4F2D5-6CC6-4ABD-B543-1004840CE3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">
                                            <p:graphicEl>
                                              <a:dgm id="{23C4F2D5-6CC6-4ABD-B543-1004840CE3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">
                                            <p:graphicEl>
                                              <a:dgm id="{23C4F2D5-6CC6-4ABD-B543-1004840CE3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E8CF67D-965B-468C-8DF4-941013A90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">
                                            <p:graphicEl>
                                              <a:dgm id="{7E8CF67D-965B-468C-8DF4-941013A90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">
                                            <p:graphicEl>
                                              <a:dgm id="{7E8CF67D-965B-468C-8DF4-941013A90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">
                                            <p:graphicEl>
                                              <a:dgm id="{7E8CF67D-965B-468C-8DF4-941013A90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">
                                            <p:graphicEl>
                                              <a:dgm id="{7E8CF67D-965B-468C-8DF4-941013A90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Graphic spid="2" grpId="0" uiExpand="1">
        <p:bldSub>
          <a:bldDgm bld="one"/>
        </p:bldSub>
      </p:bldGraphic>
      <p:bldP spid="7" grpId="0" animBg="1"/>
      <p:bldP spid="8" grpId="0" animBg="1"/>
      <p:bldP spid="18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84544E-3115-755E-2827-D4A701C087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F4E70154-936C-4B82-EC63-EF91059B1F69}"/>
              </a:ext>
            </a:extLst>
          </p:cNvPr>
          <p:cNvSpPr txBox="1"/>
          <p:nvPr/>
        </p:nvSpPr>
        <p:spPr>
          <a:xfrm>
            <a:off x="0" y="49160"/>
            <a:ext cx="90152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800" b="1" spc="3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FONDATI E FERMI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F8BB1D8-49EA-84CB-22A6-83D347242071}"/>
              </a:ext>
            </a:extLst>
          </p:cNvPr>
          <p:cNvSpPr txBox="1"/>
          <p:nvPr/>
        </p:nvSpPr>
        <p:spPr>
          <a:xfrm>
            <a:off x="297597" y="889990"/>
            <a:ext cx="84200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Se appunto perseverate nella fede, fondati e saldi e senza lasciarvi smuovere dalla speranza del vangelo che avete ascoltato</a:t>
            </a:r>
            <a:r>
              <a:rPr lang="es-ES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(Colossesi 1:23a)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81E06BE-FEB0-6BA0-59EE-FF43F3E08C5C}"/>
              </a:ext>
            </a:extLst>
          </p:cNvPr>
          <p:cNvSpPr txBox="1"/>
          <p:nvPr/>
        </p:nvSpPr>
        <p:spPr>
          <a:xfrm>
            <a:off x="285749" y="1862087"/>
            <a:ext cx="85866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Siamo già stati giustificati, siamo stati santificati, ma il cammino non è ancora finito. ​Corriamo il rischio di deviare e di non raggiungere l'obiettivo. ​Per questo, Paolo ci consiglia tre cose </a:t>
            </a:r>
            <a:r>
              <a:rPr lang="es-ES" b="1" dirty="0"/>
              <a:t>(Cl 1:23a):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82051BFD-AEE1-9529-9BD1-77CD5CBE6D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234442"/>
              </p:ext>
            </p:extLst>
          </p:nvPr>
        </p:nvGraphicFramePr>
        <p:xfrm>
          <a:off x="285748" y="2905124"/>
          <a:ext cx="11906251" cy="3952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Imagen 7" descr="Un grupo de personas en medio de una ciudad&#10;&#10;El contenido generado por IA puede ser incorrecto.">
            <a:extLst>
              <a:ext uri="{FF2B5EF4-FFF2-40B4-BE49-F238E27FC236}">
                <a16:creationId xmlns:a16="http://schemas.microsoft.com/office/drawing/2014/main" id="{2B3B0FA4-514F-EA5B-971E-9377193FDEB2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292" y="133985"/>
            <a:ext cx="2970231" cy="2771139"/>
          </a:xfrm>
          <a:prstGeom prst="roundRect">
            <a:avLst>
              <a:gd name="adj" fmla="val 7087"/>
            </a:avLst>
          </a:prstGeom>
          <a:ln w="28575">
            <a:solidFill>
              <a:schemeClr val="accent4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2122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1A0BE21-9D1E-45AC-8E26-59B8565D65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graphicEl>
                                              <a:dgm id="{21A0BE21-9D1E-45AC-8E26-59B8565D65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graphicEl>
                                              <a:dgm id="{21A0BE21-9D1E-45AC-8E26-59B8565D65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graphicEl>
                                              <a:dgm id="{21A0BE21-9D1E-45AC-8E26-59B8565D65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graphicEl>
                                              <a:dgm id="{21A0BE21-9D1E-45AC-8E26-59B8565D65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graphicEl>
                                              <a:dgm id="{21A0BE21-9D1E-45AC-8E26-59B8565D65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9D36536-A3B4-4D49-83BE-457AE2F5B7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graphicEl>
                                              <a:dgm id="{99D36536-A3B4-4D49-83BE-457AE2F5B7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graphicEl>
                                              <a:dgm id="{99D36536-A3B4-4D49-83BE-457AE2F5B7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">
                                            <p:graphicEl>
                                              <a:dgm id="{99D36536-A3B4-4D49-83BE-457AE2F5B7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9D36536-A3B4-4D49-83BE-457AE2F5B7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1EEB81C-6A78-4F44-9F26-625A031207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>
                                            <p:graphicEl>
                                              <a:dgm id="{A1EEB81C-6A78-4F44-9F26-625A031207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graphicEl>
                                              <a:dgm id="{A1EEB81C-6A78-4F44-9F26-625A031207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2">
                                            <p:graphicEl>
                                              <a:dgm id="{A1EEB81C-6A78-4F44-9F26-625A031207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1EEB81C-6A78-4F44-9F26-625A031207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8F04ACA-9C01-45E8-8BFC-5DCFD3FAEB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graphicEl>
                                              <a:dgm id="{38F04ACA-9C01-45E8-8BFC-5DCFD3FAEB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>
                                            <p:graphicEl>
                                              <a:dgm id="{38F04ACA-9C01-45E8-8BFC-5DCFD3FAEB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>
                                            <p:graphicEl>
                                              <a:dgm id="{38F04ACA-9C01-45E8-8BFC-5DCFD3FAEB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graphicEl>
                                              <a:dgm id="{38F04ACA-9C01-45E8-8BFC-5DCFD3FAEB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>
                                            <p:graphicEl>
                                              <a:dgm id="{38F04ACA-9C01-45E8-8BFC-5DCFD3FAEB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20D61F0-7A4B-4A87-8119-BA789B8B23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">
                                            <p:graphicEl>
                                              <a:dgm id="{F20D61F0-7A4B-4A87-8119-BA789B8B23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>
                                            <p:graphicEl>
                                              <a:dgm id="{F20D61F0-7A4B-4A87-8119-BA789B8B23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2">
                                            <p:graphicEl>
                                              <a:dgm id="{F20D61F0-7A4B-4A87-8119-BA789B8B23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20D61F0-7A4B-4A87-8119-BA789B8B23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C85CE15-62B1-44D9-A6C8-D2A406848E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">
                                            <p:graphicEl>
                                              <a:dgm id="{DC85CE15-62B1-44D9-A6C8-D2A406848E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>
                                            <p:graphicEl>
                                              <a:dgm id="{DC85CE15-62B1-44D9-A6C8-D2A406848E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2">
                                            <p:graphicEl>
                                              <a:dgm id="{DC85CE15-62B1-44D9-A6C8-D2A406848E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C85CE15-62B1-44D9-A6C8-D2A406848E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473FD13-5BAF-4B9B-BF2E-9AAD8331BE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>
                                            <p:graphicEl>
                                              <a:dgm id="{C473FD13-5BAF-4B9B-BF2E-9AAD8331BE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>
                                            <p:graphicEl>
                                              <a:dgm id="{C473FD13-5BAF-4B9B-BF2E-9AAD8331BE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">
                                            <p:graphicEl>
                                              <a:dgm id="{C473FD13-5BAF-4B9B-BF2E-9AAD8331BE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>
                                            <p:graphicEl>
                                              <a:dgm id="{C473FD13-5BAF-4B9B-BF2E-9AAD8331BE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>
                                            <p:graphicEl>
                                              <a:dgm id="{C473FD13-5BAF-4B9B-BF2E-9AAD8331BE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9BC0BC2-73FB-4F25-88C4-5E109F8D60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">
                                            <p:graphicEl>
                                              <a:dgm id="{B9BC0BC2-73FB-4F25-88C4-5E109F8D60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">
                                            <p:graphicEl>
                                              <a:dgm id="{B9BC0BC2-73FB-4F25-88C4-5E109F8D60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2">
                                            <p:graphicEl>
                                              <a:dgm id="{B9BC0BC2-73FB-4F25-88C4-5E109F8D60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9BC0BC2-73FB-4F25-88C4-5E109F8D60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38902D1-3B27-495C-9EBB-1AB2E50AC2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">
                                            <p:graphicEl>
                                              <a:dgm id="{038902D1-3B27-495C-9EBB-1AB2E50AC2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">
                                            <p:graphicEl>
                                              <a:dgm id="{038902D1-3B27-495C-9EBB-1AB2E50AC2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2">
                                            <p:graphicEl>
                                              <a:dgm id="{038902D1-3B27-495C-9EBB-1AB2E50AC2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38902D1-3B27-495C-9EBB-1AB2E50AC2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Graphic spid="2" grpId="0" uiExpand="1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E39AB5-9ACA-84B7-2AC4-8C1DC955F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41D3DAF-33AA-F720-C9F7-A6AE1AF1CFD7}"/>
              </a:ext>
            </a:extLst>
          </p:cNvPr>
          <p:cNvSpPr txBox="1"/>
          <p:nvPr/>
        </p:nvSpPr>
        <p:spPr>
          <a:xfrm>
            <a:off x="1111045" y="674706"/>
            <a:ext cx="7964130" cy="1439229"/>
          </a:xfrm>
          <a:prstGeom prst="rect">
            <a:avLst/>
          </a:prstGeom>
          <a:noFill/>
        </p:spPr>
        <p:txBody>
          <a:bodyPr wrap="square">
            <a:prstTxWarp prst="textTriangle">
              <a:avLst/>
            </a:prstTxWarp>
            <a:spAutoFit/>
          </a:bodyPr>
          <a:lstStyle/>
          <a:p>
            <a:pPr algn="ctr"/>
            <a:r>
              <a:rPr lang="es-ES" sz="60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LA SPERANZA</a:t>
            </a:r>
          </a:p>
        </p:txBody>
      </p:sp>
    </p:spTree>
    <p:extLst>
      <p:ext uri="{BB962C8B-B14F-4D97-AF65-F5344CB8AC3E}">
        <p14:creationId xmlns:p14="http://schemas.microsoft.com/office/powerpoint/2010/main" val="348620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9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BA93F9F-38EB-0B55-4B27-A44FA60BA2B6}"/>
              </a:ext>
            </a:extLst>
          </p:cNvPr>
          <p:cNvSpPr txBox="1"/>
          <p:nvPr/>
        </p:nvSpPr>
        <p:spPr>
          <a:xfrm>
            <a:off x="0" y="-48125"/>
            <a:ext cx="12191999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4400" b="1" spc="300" dirty="0">
                <a:ln/>
                <a:solidFill>
                  <a:srgbClr val="FFD03B"/>
                </a:solidFill>
                <a:effectLst>
                  <a:outerShdw blurRad="38100" dist="25400" dir="2700000" algn="tl">
                    <a:schemeClr val="accent2">
                      <a:lumMod val="20000"/>
                      <a:lumOff val="80000"/>
                      <a:alpha val="85000"/>
                    </a:schemeClr>
                  </a:outerShdw>
                </a:effectLst>
              </a:rPr>
              <a:t>PORTARE SPERANZA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AE3400D-ACA9-0594-599C-BA54B5FB28C2}"/>
              </a:ext>
            </a:extLst>
          </p:cNvPr>
          <p:cNvSpPr txBox="1"/>
          <p:nvPr/>
        </p:nvSpPr>
        <p:spPr>
          <a:xfrm>
            <a:off x="323849" y="549866"/>
            <a:ext cx="115443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Di cui sono stato fatto ministro, secondo l'incarico che Dio mi ha affidato per voi, per presentare compiutamente la parola di Dio</a:t>
            </a:r>
            <a:r>
              <a:rPr lang="es-ES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(Colossesi 1:25)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FC67F34-8EC5-931E-EFCB-BF2D3D36919D}"/>
              </a:ext>
            </a:extLst>
          </p:cNvPr>
          <p:cNvSpPr txBox="1"/>
          <p:nvPr/>
        </p:nvSpPr>
        <p:spPr>
          <a:xfrm>
            <a:off x="3543300" y="1275203"/>
            <a:ext cx="86486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Come abbiamo visto, il piano di Dio per la nostra salvezza si basa sulla morte di Gesù e include la nostra giustificazione e santificazione. ​Ma mancava qualcosa di importante: in qualche modo, dobbiamo conoscere questo piano per poterlo accettare. ​Abbiamo bisogno che qualcuno ce lo annunci.</a:t>
            </a:r>
            <a:endParaRPr lang="es-ES" b="1" dirty="0"/>
          </a:p>
        </p:txBody>
      </p:sp>
      <p:pic>
        <p:nvPicPr>
          <p:cNvPr id="6" name="Imagen 5" descr="Un grupo de personas disfrazadas&#10;&#10;El contenido generado por IA puede ser incorrecto.">
            <a:extLst>
              <a:ext uri="{FF2B5EF4-FFF2-40B4-BE49-F238E27FC236}">
                <a16:creationId xmlns:a16="http://schemas.microsoft.com/office/drawing/2014/main" id="{BBC77C5B-15B6-C045-2828-05D1F41E51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501" y="1405932"/>
            <a:ext cx="3238499" cy="2338388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Imagen 7" descr="Imagen que contiene hombre, sostener, parado, vistiendo&#10;&#10;El contenido generado por IA puede ser incorrecto.">
            <a:extLst>
              <a:ext uri="{FF2B5EF4-FFF2-40B4-BE49-F238E27FC236}">
                <a16:creationId xmlns:a16="http://schemas.microsoft.com/office/drawing/2014/main" id="{9D4D8D99-6412-1F95-0775-1C014604092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92697" y="2724774"/>
            <a:ext cx="3708801" cy="168530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Imagen 9" descr="Un par de personas de pie en una montaña&#10;&#10;El contenido generado por IA puede ser incorrecto.">
            <a:extLst>
              <a:ext uri="{FF2B5EF4-FFF2-40B4-BE49-F238E27FC236}">
                <a16:creationId xmlns:a16="http://schemas.microsoft.com/office/drawing/2014/main" id="{5DDFE9C4-47B5-7850-501F-96E62767287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501" y="3961092"/>
            <a:ext cx="3238499" cy="2668308"/>
          </a:xfrm>
          <a:prstGeom prst="round2DiagRect">
            <a:avLst>
              <a:gd name="adj1" fmla="val 0"/>
              <a:gd name="adj2" fmla="val 14790"/>
            </a:avLst>
          </a:prstGeom>
          <a:ln w="38100" cap="sq">
            <a:solidFill>
              <a:srgbClr val="25437F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0D17842C-711B-501D-F9CA-3E18C1CC15F0}"/>
              </a:ext>
            </a:extLst>
          </p:cNvPr>
          <p:cNvSpPr txBox="1"/>
          <p:nvPr/>
        </p:nvSpPr>
        <p:spPr>
          <a:xfrm>
            <a:off x="3543300" y="2752531"/>
            <a:ext cx="463509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È qui che entra in gioco “l’amministrazione di Dio” [il modo in cui Dio ordina le circostanze, i pensieri, le persone, ecc.], di cui Paolo era ministro</a:t>
            </a:r>
            <a:r>
              <a:rPr lang="es-ES" b="1" dirty="0"/>
              <a:t> (Cl 1:25).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A83248B-FC30-0198-0049-3E27F36F0A2D}"/>
              </a:ext>
            </a:extLst>
          </p:cNvPr>
          <p:cNvSpPr txBox="1"/>
          <p:nvPr/>
        </p:nvSpPr>
        <p:spPr>
          <a:xfrm>
            <a:off x="3543301" y="4481716"/>
            <a:ext cx="875168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Paolo gioiva nel far parte di questo piano, anche se comportava delle sofferenze (Cl 1:24). Dal suo arresto a Roma fino alla sua morte, scrisse almeno sette delle quattordici epistole conservate nel Nuovo Testamento.</a:t>
            </a:r>
            <a:endParaRPr lang="es-ES" b="1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5C61711-7D7A-FC7B-9916-AB13167B0C67}"/>
              </a:ext>
            </a:extLst>
          </p:cNvPr>
          <p:cNvSpPr txBox="1"/>
          <p:nvPr/>
        </p:nvSpPr>
        <p:spPr>
          <a:xfrm>
            <a:off x="3543300" y="5583383"/>
            <a:ext cx="864869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Paolo era una parte importante del piano di Dio e ne gioiva. Anche noi possiamo far parte di questo piano conducendo altri alla conoscenza di Cristo. Questa è la nostra gioia!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239671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2" grpId="0"/>
      <p:bldP spid="1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6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2A44C1-7DB0-8B56-2B0C-6D3EDD5A9F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6494E53-6C9E-CAED-F309-23A1F1F9E011}"/>
              </a:ext>
            </a:extLst>
          </p:cNvPr>
          <p:cNvSpPr txBox="1"/>
          <p:nvPr/>
        </p:nvSpPr>
        <p:spPr>
          <a:xfrm>
            <a:off x="2409824" y="-77000"/>
            <a:ext cx="9782175" cy="769441"/>
          </a:xfrm>
          <a:prstGeom prst="rect">
            <a:avLst/>
          </a:prstGeom>
          <a:noFill/>
          <a:scene3d>
            <a:camera prst="orthographicFront"/>
            <a:lightRig rig="glow" dir="t"/>
          </a:scene3d>
        </p:spPr>
        <p:txBody>
          <a:bodyPr wrap="square">
            <a:spAutoFit/>
            <a:scene3d>
              <a:camera prst="orthographicFront"/>
              <a:lightRig rig="glow" dir="t"/>
            </a:scene3d>
            <a:sp3d extrusionH="57150" contourW="12700">
              <a:bevelT h="25400" prst="softRound"/>
              <a:contourClr>
                <a:schemeClr val="accent3">
                  <a:lumMod val="50000"/>
                </a:schemeClr>
              </a:contourClr>
            </a:sp3d>
          </a:bodyPr>
          <a:lstStyle/>
          <a:p>
            <a:pPr algn="ctr"/>
            <a:r>
              <a:rPr lang="es-ES" sz="4400" b="1" spc="300" dirty="0">
                <a:ln w="13462">
                  <a:noFill/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dist="25400" dir="2700000" algn="bl" rotWithShape="0">
                    <a:schemeClr val="accent3"/>
                  </a:outerShdw>
                </a:effectLst>
              </a:rPr>
              <a:t>IL MISTERO DI DIO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7609DE8-8305-47DD-F502-C38960C5ED6B}"/>
              </a:ext>
            </a:extLst>
          </p:cNvPr>
          <p:cNvSpPr txBox="1"/>
          <p:nvPr/>
        </p:nvSpPr>
        <p:spPr>
          <a:xfrm>
            <a:off x="2589196" y="624317"/>
            <a:ext cx="9479178" cy="646331"/>
          </a:xfrm>
          <a:prstGeom prst="rect">
            <a:avLst/>
          </a:prstGeom>
          <a:ln>
            <a:noFill/>
          </a:ln>
          <a:effectLst>
            <a:innerShdw blurRad="76200">
              <a:prstClr val="black"/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Il mistero che fu tenuto nascosto per le passate età e generazioni, ma che ora è stato manifestato ai suoi santi</a:t>
            </a:r>
            <a:r>
              <a:rPr lang="es-ES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(Colossesi 1:26)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8E5E34C-BA17-5284-7272-27FFD6FECF3E}"/>
              </a:ext>
            </a:extLst>
          </p:cNvPr>
          <p:cNvSpPr txBox="1"/>
          <p:nvPr/>
        </p:nvSpPr>
        <p:spPr>
          <a:xfrm>
            <a:off x="123626" y="1428867"/>
            <a:ext cx="12068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b="1" dirty="0"/>
              <a:t> </a:t>
            </a:r>
            <a:r>
              <a:rPr lang="it-IT" b="1" dirty="0"/>
              <a:t>Paolo parla di un mistero che è stato rivelato alla chiesa dopo la risurrezione di Cristo (Cl 1:26). Fino ad allora, se ne erano avuti solo accenni. Ma qual è questo mistero? "Cristo in voi, speranza della gloria» </a:t>
            </a:r>
            <a:r>
              <a:rPr lang="es-ES" b="1" dirty="0"/>
              <a:t>(Cl 1:27).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40C38D4E-2CEA-3646-2A1D-AC1019EA11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9412450"/>
              </p:ext>
            </p:extLst>
          </p:nvPr>
        </p:nvGraphicFramePr>
        <p:xfrm>
          <a:off x="0" y="2261651"/>
          <a:ext cx="12191999" cy="29547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A916E5E0-98B4-3D70-BD51-B50BC89AFE47}"/>
              </a:ext>
            </a:extLst>
          </p:cNvPr>
          <p:cNvSpPr txBox="1"/>
          <p:nvPr/>
        </p:nvSpPr>
        <p:spPr>
          <a:xfrm>
            <a:off x="123626" y="5139891"/>
            <a:ext cx="79527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Ci sono ancora tappe da compiere nello sviluppo di questo mistero. ​Ora viviamo nella speranza di essere glorificati. ​Che cambiamento! Che mistero! ​I peccatori sono giustificati, santificati e glorificati dal sangue redentore di Gesù. ​Questo mistero continuerà a essere oggetto di studio per tutta l'eternità.</a:t>
            </a:r>
          </a:p>
        </p:txBody>
      </p:sp>
      <p:pic>
        <p:nvPicPr>
          <p:cNvPr id="11" name="Imagen 10" descr="Un grupo de personas haciendo gestos con la cara pintada&#10;&#10;El contenido generado por IA puede ser incorrecto.">
            <a:extLst>
              <a:ext uri="{FF2B5EF4-FFF2-40B4-BE49-F238E27FC236}">
                <a16:creationId xmlns:a16="http://schemas.microsoft.com/office/drawing/2014/main" id="{AE38E365-B3E5-FB34-A10B-98461F1D307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00024" y="5134207"/>
            <a:ext cx="1434863" cy="16369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918F07B4-C4BA-34F4-F792-04B9DCE8C7D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885145" y="5134208"/>
            <a:ext cx="2183229" cy="1636900"/>
          </a:xfrm>
          <a:prstGeom prst="snip2DiagRect">
            <a:avLst>
              <a:gd name="adj1" fmla="val 12348"/>
              <a:gd name="adj2" fmla="val 0"/>
            </a:avLst>
          </a:prstGeom>
          <a:solidFill>
            <a:srgbClr val="FFFFFF">
              <a:shade val="85000"/>
            </a:srgbClr>
          </a:solidFill>
          <a:ln w="28575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Imagen 16" descr="Hombre parado en la nieve&#10;&#10;El contenido generado por IA puede ser incorrecto.">
            <a:extLst>
              <a:ext uri="{FF2B5EF4-FFF2-40B4-BE49-F238E27FC236}">
                <a16:creationId xmlns:a16="http://schemas.microsoft.com/office/drawing/2014/main" id="{930AD103-344E-C3BB-D561-4460FE5CC47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84" y="92075"/>
            <a:ext cx="2111440" cy="1185655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235464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C6B5002-180C-4477-A2ED-292F41229F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graphicEl>
                                              <a:dgm id="{3C6B5002-180C-4477-A2ED-292F41229F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graphicEl>
                                              <a:dgm id="{3C6B5002-180C-4477-A2ED-292F41229F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graphicEl>
                                              <a:dgm id="{3C6B5002-180C-4477-A2ED-292F41229F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graphicEl>
                                              <a:dgm id="{3C6B5002-180C-4477-A2ED-292F41229F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graphicEl>
                                              <a:dgm id="{3C6B5002-180C-4477-A2ED-292F41229F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C8C347F-BF0D-40B3-BF9C-4BADDE1927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graphicEl>
                                              <a:dgm id="{9C8C347F-BF0D-40B3-BF9C-4BADDE1927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graphicEl>
                                              <a:dgm id="{9C8C347F-BF0D-40B3-BF9C-4BADDE1927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>
                                            <p:graphicEl>
                                              <a:dgm id="{9C8C347F-BF0D-40B3-BF9C-4BADDE1927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graphicEl>
                                              <a:dgm id="{9C8C347F-BF0D-40B3-BF9C-4BADDE1927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graphicEl>
                                              <a:dgm id="{9C8C347F-BF0D-40B3-BF9C-4BADDE1927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5F1C311-16D1-4BAD-BD58-36ECB6089C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graphicEl>
                                              <a:dgm id="{C5F1C311-16D1-4BAD-BD58-36ECB6089C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graphicEl>
                                              <a:dgm id="{C5F1C311-16D1-4BAD-BD58-36ECB6089C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>
                                            <p:graphicEl>
                                              <a:dgm id="{C5F1C311-16D1-4BAD-BD58-36ECB6089C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graphicEl>
                                              <a:dgm id="{C5F1C311-16D1-4BAD-BD58-36ECB6089C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graphicEl>
                                              <a:dgm id="{C5F1C311-16D1-4BAD-BD58-36ECB6089C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8E22542-7215-4385-AB27-17057C8AF4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graphicEl>
                                              <a:dgm id="{78E22542-7215-4385-AB27-17057C8AF4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graphicEl>
                                              <a:dgm id="{78E22542-7215-4385-AB27-17057C8AF4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>
                                            <p:graphicEl>
                                              <a:dgm id="{78E22542-7215-4385-AB27-17057C8AF4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>
                                            <p:graphicEl>
                                              <a:dgm id="{78E22542-7215-4385-AB27-17057C8AF4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graphicEl>
                                              <a:dgm id="{78E22542-7215-4385-AB27-17057C8AF4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9FF1246-F785-43B0-88F4-BA95F6998F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graphicEl>
                                              <a:dgm id="{99FF1246-F785-43B0-88F4-BA95F6998F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graphicEl>
                                              <a:dgm id="{99FF1246-F785-43B0-88F4-BA95F6998F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>
                                            <p:graphicEl>
                                              <a:dgm id="{99FF1246-F785-43B0-88F4-BA95F6998F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>
                                            <p:graphicEl>
                                              <a:dgm id="{99FF1246-F785-43B0-88F4-BA95F6998F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>
                                            <p:graphicEl>
                                              <a:dgm id="{99FF1246-F785-43B0-88F4-BA95F6998F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46A686C-CCBD-4292-9191-710582702A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>
                                            <p:graphicEl>
                                              <a:dgm id="{446A686C-CCBD-4292-9191-710582702A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>
                                            <p:graphicEl>
                                              <a:dgm id="{446A686C-CCBD-4292-9191-710582702A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">
                                            <p:graphicEl>
                                              <a:dgm id="{446A686C-CCBD-4292-9191-710582702A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>
                                            <p:graphicEl>
                                              <a:dgm id="{446A686C-CCBD-4292-9191-710582702A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>
                                            <p:graphicEl>
                                              <a:dgm id="{446A686C-CCBD-4292-9191-710582702A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4FA9EF7-A039-45B7-914F-CE5657FE2B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>
                                            <p:graphicEl>
                                              <a:dgm id="{24FA9EF7-A039-45B7-914F-CE5657FE2B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>
                                            <p:graphicEl>
                                              <a:dgm id="{24FA9EF7-A039-45B7-914F-CE5657FE2B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">
                                            <p:graphicEl>
                                              <a:dgm id="{24FA9EF7-A039-45B7-914F-CE5657FE2B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>
                                            <p:graphicEl>
                                              <a:dgm id="{24FA9EF7-A039-45B7-914F-CE5657FE2B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>
                                            <p:graphicEl>
                                              <a:dgm id="{24FA9EF7-A039-45B7-914F-CE5657FE2B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53FDEBA-2F82-43EC-BB19-A3CF760E0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">
                                            <p:graphicEl>
                                              <a:dgm id="{E53FDEBA-2F82-43EC-BB19-A3CF760E0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">
                                            <p:graphicEl>
                                              <a:dgm id="{E53FDEBA-2F82-43EC-BB19-A3CF760E0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">
                                            <p:graphicEl>
                                              <a:dgm id="{E53FDEBA-2F82-43EC-BB19-A3CF760E02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>
                                            <p:graphicEl>
                                              <a:dgm id="{E53FDEBA-2F82-43EC-BB19-A3CF760E0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">
                                            <p:graphicEl>
                                              <a:dgm id="{E53FDEBA-2F82-43EC-BB19-A3CF760E0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3EB6DAF-74F0-41B9-A2AB-5845D37A1B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">
                                            <p:graphicEl>
                                              <a:dgm id="{33EB6DAF-74F0-41B9-A2AB-5845D37A1B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">
                                            <p:graphicEl>
                                              <a:dgm id="{33EB6DAF-74F0-41B9-A2AB-5845D37A1B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">
                                            <p:graphicEl>
                                              <a:dgm id="{33EB6DAF-74F0-41B9-A2AB-5845D37A1B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">
                                            <p:graphicEl>
                                              <a:dgm id="{33EB6DAF-74F0-41B9-A2AB-5845D37A1B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">
                                            <p:graphicEl>
                                              <a:dgm id="{33EB6DAF-74F0-41B9-A2AB-5845D37A1B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574ABC4-6C0D-477C-B5FC-7FD775A269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">
                                            <p:graphicEl>
                                              <a:dgm id="{1574ABC4-6C0D-477C-B5FC-7FD775A269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">
                                            <p:graphicEl>
                                              <a:dgm id="{1574ABC4-6C0D-477C-B5FC-7FD775A269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">
                                            <p:graphicEl>
                                              <a:dgm id="{1574ABC4-6C0D-477C-B5FC-7FD775A269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">
                                            <p:graphicEl>
                                              <a:dgm id="{1574ABC4-6C0D-477C-B5FC-7FD775A269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">
                                            <p:graphicEl>
                                              <a:dgm id="{1574ABC4-6C0D-477C-B5FC-7FD775A269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D69359A-4654-49F1-B6B2-52CF039360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">
                                            <p:graphicEl>
                                              <a:dgm id="{FD69359A-4654-49F1-B6B2-52CF039360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">
                                            <p:graphicEl>
                                              <a:dgm id="{FD69359A-4654-49F1-B6B2-52CF039360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">
                                            <p:graphicEl>
                                              <a:dgm id="{FD69359A-4654-49F1-B6B2-52CF039360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">
                                            <p:graphicEl>
                                              <a:dgm id="{FD69359A-4654-49F1-B6B2-52CF039360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">
                                            <p:graphicEl>
                                              <a:dgm id="{FD69359A-4654-49F1-B6B2-52CF039360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4C45002-8D97-419C-BEE8-FB08293561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">
                                            <p:graphicEl>
                                              <a:dgm id="{94C45002-8D97-419C-BEE8-FB08293561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">
                                            <p:graphicEl>
                                              <a:dgm id="{94C45002-8D97-419C-BEE8-FB08293561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">
                                            <p:graphicEl>
                                              <a:dgm id="{94C45002-8D97-419C-BEE8-FB08293561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">
                                            <p:graphicEl>
                                              <a:dgm id="{94C45002-8D97-419C-BEE8-FB08293561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">
                                            <p:graphicEl>
                                              <a:dgm id="{94C45002-8D97-419C-BEE8-FB08293561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Graphic spid="2" grpId="0">
        <p:bldSub>
          <a:bldDgm bld="one"/>
        </p:bldSub>
      </p:bldGraphic>
      <p:bldP spid="7" grpId="0"/>
    </p:bldLst>
  </p:timing>
</p:sld>
</file>

<file path=ppt/theme/theme1.xml><?xml version="1.0" encoding="utf-8"?>
<a:theme xmlns:a="http://schemas.openxmlformats.org/drawingml/2006/main" name="Tema de Office">
  <a:themeElements>
    <a:clrScheme name="Personalizado 5">
      <a:dk1>
        <a:sysClr val="windowText" lastClr="000000"/>
      </a:dk1>
      <a:lt1>
        <a:sysClr val="window" lastClr="FFFFFF"/>
      </a:lt1>
      <a:dk2>
        <a:srgbClr val="003399"/>
      </a:dk2>
      <a:lt2>
        <a:srgbClr val="E7E6E6"/>
      </a:lt2>
      <a:accent1>
        <a:srgbClr val="CC00CC"/>
      </a:accent1>
      <a:accent2>
        <a:srgbClr val="0099CC"/>
      </a:accent2>
      <a:accent3>
        <a:srgbClr val="CC0000"/>
      </a:accent3>
      <a:accent4>
        <a:srgbClr val="FFFF66"/>
      </a:accent4>
      <a:accent5>
        <a:srgbClr val="339933"/>
      </a:accent5>
      <a:accent6>
        <a:srgbClr val="CC9900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3097</TotalTime>
  <Words>1184</Words>
  <Application>Microsoft Macintosh PowerPoint</Application>
  <PresentationFormat>Widescreen</PresentationFormat>
  <Paragraphs>64</Paragraphs>
  <Slides>12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12</vt:i4>
      </vt:variant>
    </vt:vector>
  </HeadingPairs>
  <TitlesOfParts>
    <vt:vector size="20" baseType="lpstr">
      <vt:lpstr>Verdana</vt:lpstr>
      <vt:lpstr>Aptos Display</vt:lpstr>
      <vt:lpstr>Arial</vt:lpstr>
      <vt:lpstr>Calibri</vt:lpstr>
      <vt:lpstr>Aptos</vt:lpstr>
      <vt:lpstr>Comic Sans MS</vt:lpstr>
      <vt:lpstr>Tema de Office</vt:lpstr>
      <vt:lpstr>1_Tema de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Sergio</dc:creator>
  <cp:lastModifiedBy>Cavalieri Mariarosa</cp:lastModifiedBy>
  <cp:revision>91</cp:revision>
  <dcterms:created xsi:type="dcterms:W3CDTF">2026-01-24T16:42:04Z</dcterms:created>
  <dcterms:modified xsi:type="dcterms:W3CDTF">2026-02-09T12:47:20Z</dcterms:modified>
</cp:coreProperties>
</file>